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5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6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7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8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1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12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13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16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17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18.xml" ContentType="application/vnd.openxmlformats-officedocument.presentationml.notesSlide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notesSlides/notesSlide19.xml" ContentType="application/vnd.openxmlformats-officedocument.presentationml.notesSlide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notesSlides/notesSlide20.xml" ContentType="application/vnd.openxmlformats-officedocument.presentationml.notesSlide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28"/>
  </p:notesMasterIdLst>
  <p:sldIdLst>
    <p:sldId id="257" r:id="rId4"/>
    <p:sldId id="351" r:id="rId5"/>
    <p:sldId id="321" r:id="rId6"/>
    <p:sldId id="270" r:id="rId7"/>
    <p:sldId id="347" r:id="rId8"/>
    <p:sldId id="352" r:id="rId9"/>
    <p:sldId id="323" r:id="rId10"/>
    <p:sldId id="349" r:id="rId11"/>
    <p:sldId id="322" r:id="rId12"/>
    <p:sldId id="324" r:id="rId13"/>
    <p:sldId id="327" r:id="rId14"/>
    <p:sldId id="329" r:id="rId15"/>
    <p:sldId id="328" r:id="rId16"/>
    <p:sldId id="332" r:id="rId17"/>
    <p:sldId id="333" r:id="rId18"/>
    <p:sldId id="331" r:id="rId19"/>
    <p:sldId id="345" r:id="rId20"/>
    <p:sldId id="335" r:id="rId21"/>
    <p:sldId id="336" r:id="rId22"/>
    <p:sldId id="340" r:id="rId23"/>
    <p:sldId id="342" r:id="rId24"/>
    <p:sldId id="346" r:id="rId25"/>
    <p:sldId id="350" r:id="rId26"/>
    <p:sldId id="341" r:id="rId27"/>
  </p:sldIdLst>
  <p:sldSz cx="9144000" cy="6858000" type="screen4x3"/>
  <p:notesSz cx="6858000" cy="9144000"/>
  <p:custShowLst>
    <p:custShow name="شیرخشک" id="0">
      <p:sldLst/>
    </p:custShow>
    <p:custShow name="همسر" id="1">
      <p:sldLst/>
    </p:custShow>
    <p:custShow name="معده" id="2">
      <p:sldLst/>
    </p:custShow>
    <p:custShow name="قفسه" id="3">
      <p:sldLst/>
    </p:custShow>
    <p:custShow name="گرفتن پستان" id="4">
      <p:sldLst/>
    </p:custShow>
    <p:custShow name="همسر 2" id="5">
      <p:sldLst/>
    </p:custShow>
    <p:custShow name="گرسنگی" id="6">
      <p:sldLst/>
    </p:custShow>
    <p:custShow name="گرفتن خوب" id="7">
      <p:sldLst/>
    </p:custShow>
    <p:custShow name="کافی" id="8">
      <p:sldLst>
        <p:sld r:id="rId7"/>
        <p:sld r:id="rId8"/>
        <p:sld r:id="rId9"/>
      </p:sldLst>
    </p:custShow>
    <p:custShow name="گریه" id="9">
      <p:sldLst>
        <p:sld r:id="rId16"/>
      </p:sldLst>
    </p:custShow>
    <p:custShow name="یک پستان" id="10">
      <p:sldLst>
        <p:sld r:id="rId13"/>
        <p:sld r:id="rId14"/>
      </p:sldLst>
    </p:custShow>
    <p:custShow name="کافی نمی خورد" id="11">
      <p:sldLst>
        <p:sld r:id="rId12"/>
      </p:sldLst>
    </p:custShow>
    <p:custShow name="امتناع" id="12">
      <p:sldLst/>
    </p:custShow>
    <p:custShow name="گریه دو" id="13">
      <p:sldLst>
        <p:sld r:id="rId15"/>
        <p:sld r:id="rId16"/>
        <p:sld r:id="rId17"/>
        <p:sld r:id="rId18"/>
      </p:sldLst>
    </p:custShow>
    <p:custShow name="تمایل به مکیدن مکرر" id="14">
      <p:sldLst>
        <p:sld r:id="rId19"/>
        <p:sld r:id="rId20"/>
      </p:sldLst>
    </p:custShow>
    <p:custShow name="نرمی" id="15">
      <p:sldLst>
        <p:sld r:id="rId21"/>
      </p:sldLst>
    </p:custShow>
    <p:custShow name="عدم خروج شیر" id="16">
      <p:sldLst>
        <p:sld r:id="rId22"/>
      </p:sldLst>
    </p:custShow>
    <p:custShow name="نداشتن شی شب" id="17">
      <p:sldLst>
        <p:sld r:id="rId23"/>
      </p:sldLst>
    </p:custShow>
    <p:custShow name="تغذیه با بطری" id="18">
      <p:sldLst>
        <p:sld r:id="rId24"/>
        <p:sld r:id="rId25"/>
      </p:sldLst>
    </p:custShow>
  </p:custShow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840" autoAdjust="0"/>
  </p:normalViewPr>
  <p:slideViewPr>
    <p:cSldViewPr>
      <p:cViewPr varScale="1">
        <p:scale>
          <a:sx n="69" d="100"/>
          <a:sy n="69" d="100"/>
        </p:scale>
        <p:origin x="141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C4C769-1628-48DC-AFD5-17445118816A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F79878BD-BF79-4113-93C1-491FC2CC98D6}">
      <dgm:prSet custT="1"/>
      <dgm:spPr/>
      <dgm:t>
        <a:bodyPr/>
        <a:lstStyle/>
        <a:p>
          <a:pPr algn="ctr" rtl="1"/>
          <a:r>
            <a:rPr lang="fa-IR" sz="4400" b="1" dirty="0" smtClean="0">
              <a:cs typeface="B Nazanin" panose="00000400000000000000" pitchFamily="2" charset="-78"/>
            </a:rPr>
            <a:t>برنامه دوره آموزشی مشاور شیردهی</a:t>
          </a:r>
          <a:endParaRPr lang="en-US" sz="4400" dirty="0">
            <a:cs typeface="B Nazanin" panose="00000400000000000000" pitchFamily="2" charset="-78"/>
          </a:endParaRPr>
        </a:p>
      </dgm:t>
    </dgm:pt>
    <dgm:pt modelId="{4C59332D-AF80-4E88-AAAA-5D6254AE0479}" type="parTrans" cxnId="{5743146A-ADFC-4F8A-99B3-AE81DE7C0A07}">
      <dgm:prSet/>
      <dgm:spPr/>
      <dgm:t>
        <a:bodyPr/>
        <a:lstStyle/>
        <a:p>
          <a:endParaRPr lang="en-US"/>
        </a:p>
      </dgm:t>
    </dgm:pt>
    <dgm:pt modelId="{87C10D42-3E42-427E-BFCC-DD75B8AA3307}" type="sibTrans" cxnId="{5743146A-ADFC-4F8A-99B3-AE81DE7C0A07}">
      <dgm:prSet/>
      <dgm:spPr/>
      <dgm:t>
        <a:bodyPr/>
        <a:lstStyle/>
        <a:p>
          <a:endParaRPr lang="en-US"/>
        </a:p>
      </dgm:t>
    </dgm:pt>
    <dgm:pt modelId="{E8D8B33F-7EA5-4BFA-927F-01950959E767}" type="pres">
      <dgm:prSet presAssocID="{75C4C769-1628-48DC-AFD5-17445118816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AA3A310-BB5D-49EF-9F8C-2FDE90837BA8}" type="pres">
      <dgm:prSet presAssocID="{F79878BD-BF79-4113-93C1-491FC2CC98D6}" presName="parentText" presStyleLbl="node1" presStyleIdx="0" presStyleCnt="1" custLinFactNeighborY="1002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743146A-ADFC-4F8A-99B3-AE81DE7C0A07}" srcId="{75C4C769-1628-48DC-AFD5-17445118816A}" destId="{F79878BD-BF79-4113-93C1-491FC2CC98D6}" srcOrd="0" destOrd="0" parTransId="{4C59332D-AF80-4E88-AAAA-5D6254AE0479}" sibTransId="{87C10D42-3E42-427E-BFCC-DD75B8AA3307}"/>
    <dgm:cxn modelId="{0E1BBCC4-F325-4EFE-BE02-C6BB957C43B1}" type="presOf" srcId="{F79878BD-BF79-4113-93C1-491FC2CC98D6}" destId="{FAA3A310-BB5D-49EF-9F8C-2FDE90837BA8}" srcOrd="0" destOrd="0" presId="urn:microsoft.com/office/officeart/2005/8/layout/vList2"/>
    <dgm:cxn modelId="{C8714B3D-310B-4651-B6A1-E5EF3140122E}" type="presOf" srcId="{75C4C769-1628-48DC-AFD5-17445118816A}" destId="{E8D8B33F-7EA5-4BFA-927F-01950959E767}" srcOrd="0" destOrd="0" presId="urn:microsoft.com/office/officeart/2005/8/layout/vList2"/>
    <dgm:cxn modelId="{78FCD733-3120-4FEF-8695-73A74081EEB2}" type="presParOf" srcId="{E8D8B33F-7EA5-4BFA-927F-01950959E767}" destId="{FAA3A310-BB5D-49EF-9F8C-2FDE90837BA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FACD253-F556-445B-9733-57B468599E68}" type="doc">
      <dgm:prSet loTypeId="urn:microsoft.com/office/officeart/2005/8/layout/vList2" loCatId="list" qsTypeId="urn:microsoft.com/office/officeart/2005/8/quickstyle/simple5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48C43453-02E8-400C-923D-8EE9286D5630}">
      <dgm:prSet custT="1"/>
      <dgm:spPr/>
      <dgm:t>
        <a:bodyPr/>
        <a:lstStyle/>
        <a:p>
          <a:pPr algn="ctr" rtl="0"/>
          <a:r>
            <a:rPr lang="fa-IR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حالات مختلف فوق را به حساب </a:t>
          </a:r>
          <a:r>
            <a:rPr lang="fa-IR" sz="18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ناكافي</a:t>
          </a:r>
          <a:r>
            <a:rPr lang="fa-IR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 بودن </a:t>
          </a:r>
          <a:r>
            <a:rPr lang="fa-IR" sz="18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شير</a:t>
          </a:r>
          <a:r>
            <a:rPr lang="fa-IR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 خود </a:t>
          </a:r>
          <a:r>
            <a:rPr lang="fa-IR" sz="18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نگذاريد</a:t>
          </a:r>
          <a:endParaRPr lang="en-U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anose="00000400000000000000" pitchFamily="2" charset="-78"/>
          </a:endParaRPr>
        </a:p>
      </dgm:t>
    </dgm:pt>
    <dgm:pt modelId="{8640A301-98BD-4C5C-B3C4-74051C4B3C6E}" type="parTrans" cxnId="{113CB59F-CADC-4367-9A65-2D32915D0272}">
      <dgm:prSet/>
      <dgm:spPr/>
      <dgm:t>
        <a:bodyPr/>
        <a:lstStyle/>
        <a:p>
          <a:endParaRPr lang="en-US"/>
        </a:p>
      </dgm:t>
    </dgm:pt>
    <dgm:pt modelId="{C2235EDE-CEBE-4AEE-A0CF-BE1603BABDF2}" type="sibTrans" cxnId="{113CB59F-CADC-4367-9A65-2D32915D0272}">
      <dgm:prSet/>
      <dgm:spPr/>
      <dgm:t>
        <a:bodyPr/>
        <a:lstStyle/>
        <a:p>
          <a:endParaRPr lang="en-US"/>
        </a:p>
      </dgm:t>
    </dgm:pt>
    <dgm:pt modelId="{6573EB1A-B9A4-44F4-A9B1-39B4E62FDB85}" type="pres">
      <dgm:prSet presAssocID="{DFACD253-F556-445B-9733-57B468599E6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C7D0BF9-8E04-4C2A-9643-7ED6B4CB6803}" type="pres">
      <dgm:prSet presAssocID="{48C43453-02E8-400C-923D-8EE9286D5630}" presName="parentText" presStyleLbl="node1" presStyleIdx="0" presStyleCnt="1" custLinFactY="18631" custLinFactNeighborX="14084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2A4B7DF-6C6E-41E1-9E42-5ABC24951D46}" type="presOf" srcId="{48C43453-02E8-400C-923D-8EE9286D5630}" destId="{9C7D0BF9-8E04-4C2A-9643-7ED6B4CB6803}" srcOrd="0" destOrd="0" presId="urn:microsoft.com/office/officeart/2005/8/layout/vList2"/>
    <dgm:cxn modelId="{1956B3A2-F9D1-4A74-9A25-A7B48E513A54}" type="presOf" srcId="{DFACD253-F556-445B-9733-57B468599E68}" destId="{6573EB1A-B9A4-44F4-A9B1-39B4E62FDB85}" srcOrd="0" destOrd="0" presId="urn:microsoft.com/office/officeart/2005/8/layout/vList2"/>
    <dgm:cxn modelId="{113CB59F-CADC-4367-9A65-2D32915D0272}" srcId="{DFACD253-F556-445B-9733-57B468599E68}" destId="{48C43453-02E8-400C-923D-8EE9286D5630}" srcOrd="0" destOrd="0" parTransId="{8640A301-98BD-4C5C-B3C4-74051C4B3C6E}" sibTransId="{C2235EDE-CEBE-4AEE-A0CF-BE1603BABDF2}"/>
    <dgm:cxn modelId="{49944C42-5B65-49AF-A965-C2CF1DC391D7}" type="presParOf" srcId="{6573EB1A-B9A4-44F4-A9B1-39B4E62FDB85}" destId="{9C7D0BF9-8E04-4C2A-9643-7ED6B4CB680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EA15D78-3C79-46D1-A562-7C5A5440563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EEB37F2-B020-455F-87B5-1C29BE03B582}">
      <dgm:prSet custT="1"/>
      <dgm:spPr/>
      <dgm:t>
        <a:bodyPr/>
        <a:lstStyle/>
        <a:p>
          <a:pPr algn="ctr" rtl="1"/>
          <a:r>
            <a:rPr lang="fa-IR" sz="40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تغذيه</a:t>
          </a:r>
          <a:r>
            <a:rPr lang="fa-IR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 </a:t>
          </a:r>
          <a:r>
            <a:rPr lang="fa-IR" sz="40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طولاني</a:t>
          </a:r>
          <a:r>
            <a:rPr lang="fa-IR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 ...</a:t>
          </a:r>
          <a:endParaRPr lang="en-US" sz="4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anose="00000400000000000000" pitchFamily="2" charset="-78"/>
          </a:endParaRPr>
        </a:p>
      </dgm:t>
    </dgm:pt>
    <dgm:pt modelId="{A0AD809A-F640-475D-B7ED-67A7A489B257}" type="parTrans" cxnId="{A636B91E-EA6C-4D1E-B7FE-8D29932F95F0}">
      <dgm:prSet/>
      <dgm:spPr/>
      <dgm:t>
        <a:bodyPr/>
        <a:lstStyle/>
        <a:p>
          <a:endParaRPr lang="en-US"/>
        </a:p>
      </dgm:t>
    </dgm:pt>
    <dgm:pt modelId="{72C71B3D-4442-4F85-A872-C4FAC9F0AF79}" type="sibTrans" cxnId="{A636B91E-EA6C-4D1E-B7FE-8D29932F95F0}">
      <dgm:prSet/>
      <dgm:spPr/>
      <dgm:t>
        <a:bodyPr/>
        <a:lstStyle/>
        <a:p>
          <a:endParaRPr lang="en-US"/>
        </a:p>
      </dgm:t>
    </dgm:pt>
    <dgm:pt modelId="{79D633D2-92BE-4C5C-968F-AC521E178CAD}" type="pres">
      <dgm:prSet presAssocID="{9EA15D78-3C79-46D1-A562-7C5A5440563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AB99FC7-BFC9-450D-8F9B-7A990CC9A45B}" type="pres">
      <dgm:prSet presAssocID="{8EEB37F2-B020-455F-87B5-1C29BE03B58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636B91E-EA6C-4D1E-B7FE-8D29932F95F0}" srcId="{9EA15D78-3C79-46D1-A562-7C5A5440563A}" destId="{8EEB37F2-B020-455F-87B5-1C29BE03B582}" srcOrd="0" destOrd="0" parTransId="{A0AD809A-F640-475D-B7ED-67A7A489B257}" sibTransId="{72C71B3D-4442-4F85-A872-C4FAC9F0AF79}"/>
    <dgm:cxn modelId="{96A5F3A0-0E3C-4357-8347-A088F934B3EC}" type="presOf" srcId="{8EEB37F2-B020-455F-87B5-1C29BE03B582}" destId="{EAB99FC7-BFC9-450D-8F9B-7A990CC9A45B}" srcOrd="0" destOrd="0" presId="urn:microsoft.com/office/officeart/2005/8/layout/vList2"/>
    <dgm:cxn modelId="{2B219603-6148-41D0-A92D-B2F0E0A3639B}" type="presOf" srcId="{9EA15D78-3C79-46D1-A562-7C5A5440563A}" destId="{79D633D2-92BE-4C5C-968F-AC521E178CAD}" srcOrd="0" destOrd="0" presId="urn:microsoft.com/office/officeart/2005/8/layout/vList2"/>
    <dgm:cxn modelId="{0C2D8B31-4DA9-4624-B55A-E351BE2EA6A7}" type="presParOf" srcId="{79D633D2-92BE-4C5C-968F-AC521E178CAD}" destId="{EAB99FC7-BFC9-450D-8F9B-7A990CC9A45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CE61186-3D48-46F4-A25D-93A53917235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88EBE8D-6488-464B-A12E-44CCD71D4766}">
      <dgm:prSet custT="1"/>
      <dgm:spPr/>
      <dgm:t>
        <a:bodyPr/>
        <a:lstStyle/>
        <a:p>
          <a:pPr algn="ctr" rtl="1"/>
          <a:r>
            <a:rPr lang="fa-IR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چالش: ناکافی بودن شیر!؟ </a:t>
          </a:r>
          <a:endParaRPr lang="en-US" sz="40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anose="00000400000000000000" pitchFamily="2" charset="-78"/>
          </a:endParaRPr>
        </a:p>
      </dgm:t>
    </dgm:pt>
    <dgm:pt modelId="{3A9EA748-61CF-4930-9B5C-CC5B84D28D33}" type="parTrans" cxnId="{F1643BDA-C358-464D-8A99-6A304660A4EA}">
      <dgm:prSet/>
      <dgm:spPr/>
      <dgm:t>
        <a:bodyPr/>
        <a:lstStyle/>
        <a:p>
          <a:endParaRPr lang="en-US" sz="4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12CE17C-31AA-4E4B-9E86-61193E14F53A}" type="sibTrans" cxnId="{F1643BDA-C358-464D-8A99-6A304660A4EA}">
      <dgm:prSet/>
      <dgm:spPr/>
      <dgm:t>
        <a:bodyPr/>
        <a:lstStyle/>
        <a:p>
          <a:endParaRPr lang="en-US" sz="4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737A348-58B8-433A-B8C0-70B30A80202B}" type="pres">
      <dgm:prSet presAssocID="{5CE61186-3D48-46F4-A25D-93A53917235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C8B2877-5FEC-45E1-B05A-7906832A3B37}" type="pres">
      <dgm:prSet presAssocID="{188EBE8D-6488-464B-A12E-44CCD71D4766}" presName="parentText" presStyleLbl="node1" presStyleIdx="0" presStyleCnt="1" custLinFactNeighborX="1112" custLinFactNeighborY="-775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884EBC4-F447-4A06-9FEB-B3B63E9C735B}" type="presOf" srcId="{188EBE8D-6488-464B-A12E-44CCD71D4766}" destId="{EC8B2877-5FEC-45E1-B05A-7906832A3B37}" srcOrd="0" destOrd="0" presId="urn:microsoft.com/office/officeart/2005/8/layout/vList2"/>
    <dgm:cxn modelId="{46A3BDD8-7E4C-46B6-9D1A-7A8A9E64C8FB}" type="presOf" srcId="{5CE61186-3D48-46F4-A25D-93A53917235F}" destId="{D737A348-58B8-433A-B8C0-70B30A80202B}" srcOrd="0" destOrd="0" presId="urn:microsoft.com/office/officeart/2005/8/layout/vList2"/>
    <dgm:cxn modelId="{F1643BDA-C358-464D-8A99-6A304660A4EA}" srcId="{5CE61186-3D48-46F4-A25D-93A53917235F}" destId="{188EBE8D-6488-464B-A12E-44CCD71D4766}" srcOrd="0" destOrd="0" parTransId="{3A9EA748-61CF-4930-9B5C-CC5B84D28D33}" sibTransId="{012CE17C-31AA-4E4B-9E86-61193E14F53A}"/>
    <dgm:cxn modelId="{423F928D-2F89-4C4E-B044-6EEB9E15E508}" type="presParOf" srcId="{D737A348-58B8-433A-B8C0-70B30A80202B}" destId="{EC8B2877-5FEC-45E1-B05A-7906832A3B3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762F33F5-2195-4FB5-BCD2-6AAAF2D7531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BDE5C0D5-0886-45FB-991D-D8B4800D61D0}">
      <dgm:prSet custT="1"/>
      <dgm:spPr/>
      <dgm:t>
        <a:bodyPr/>
        <a:lstStyle/>
        <a:p>
          <a:pPr algn="ctr" rtl="1"/>
          <a:r>
            <a:rPr lang="fa-IR" sz="44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علل گريه :</a:t>
          </a:r>
          <a:endParaRPr lang="en-US" sz="44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anose="00000400000000000000" pitchFamily="2" charset="-78"/>
          </a:endParaRPr>
        </a:p>
      </dgm:t>
    </dgm:pt>
    <dgm:pt modelId="{6EE51EE3-28FE-481E-A7C1-B25C840510B2}" type="parTrans" cxnId="{8F287E66-0E4D-4242-8317-119C67687BE0}">
      <dgm:prSet/>
      <dgm:spPr/>
      <dgm:t>
        <a:bodyPr/>
        <a:lstStyle/>
        <a:p>
          <a:endParaRPr lang="en-US"/>
        </a:p>
      </dgm:t>
    </dgm:pt>
    <dgm:pt modelId="{1FF9B738-BBE2-4186-B383-D4D1DDC9786E}" type="sibTrans" cxnId="{8F287E66-0E4D-4242-8317-119C67687BE0}">
      <dgm:prSet/>
      <dgm:spPr/>
      <dgm:t>
        <a:bodyPr/>
        <a:lstStyle/>
        <a:p>
          <a:endParaRPr lang="en-US"/>
        </a:p>
      </dgm:t>
    </dgm:pt>
    <dgm:pt modelId="{96EBA511-E481-498B-8111-C33CD2489EC1}" type="pres">
      <dgm:prSet presAssocID="{762F33F5-2195-4FB5-BCD2-6AAAF2D7531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10AC292-1F14-4647-8266-E857DF7F9837}" type="pres">
      <dgm:prSet presAssocID="{BDE5C0D5-0886-45FB-991D-D8B4800D61D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F8466DE-B352-4010-B329-631CB9C7B8A8}" type="presOf" srcId="{BDE5C0D5-0886-45FB-991D-D8B4800D61D0}" destId="{C10AC292-1F14-4647-8266-E857DF7F9837}" srcOrd="0" destOrd="0" presId="urn:microsoft.com/office/officeart/2005/8/layout/vList2"/>
    <dgm:cxn modelId="{FA5DFDC0-D573-4B67-A1D5-CFFDA060F2D3}" type="presOf" srcId="{762F33F5-2195-4FB5-BCD2-6AAAF2D75315}" destId="{96EBA511-E481-498B-8111-C33CD2489EC1}" srcOrd="0" destOrd="0" presId="urn:microsoft.com/office/officeart/2005/8/layout/vList2"/>
    <dgm:cxn modelId="{8F287E66-0E4D-4242-8317-119C67687BE0}" srcId="{762F33F5-2195-4FB5-BCD2-6AAAF2D75315}" destId="{BDE5C0D5-0886-45FB-991D-D8B4800D61D0}" srcOrd="0" destOrd="0" parTransId="{6EE51EE3-28FE-481E-A7C1-B25C840510B2}" sibTransId="{1FF9B738-BBE2-4186-B383-D4D1DDC9786E}"/>
    <dgm:cxn modelId="{87959A9C-1813-420D-B313-9A46C7899D1C}" type="presParOf" srcId="{96EBA511-E481-498B-8111-C33CD2489EC1}" destId="{C10AC292-1F14-4647-8266-E857DF7F983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5774BEB0-9DB5-457A-A50B-1A877254ACE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33682DC-E370-4E9D-8755-60F01C528C8C}">
      <dgm:prSet custT="1"/>
      <dgm:spPr/>
      <dgm:t>
        <a:bodyPr/>
        <a:lstStyle/>
        <a:p>
          <a:pPr algn="ctr" rtl="1"/>
          <a:r>
            <a:rPr lang="fa-IR" sz="32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شيرخوار</a:t>
          </a:r>
          <a:r>
            <a:rPr lang="fa-IR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 با </a:t>
          </a:r>
          <a:r>
            <a:rPr lang="fa-IR" sz="32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گريه</a:t>
          </a:r>
          <a:r>
            <a:rPr lang="fa-IR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 </a:t>
          </a:r>
          <a:r>
            <a:rPr lang="fa-IR" sz="32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كردن</a:t>
          </a:r>
          <a:r>
            <a:rPr lang="fa-IR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 </a:t>
          </a:r>
          <a:r>
            <a:rPr lang="fa-IR" sz="32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براي</a:t>
          </a:r>
          <a:r>
            <a:rPr lang="fa-IR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 رفع </a:t>
          </a:r>
          <a:r>
            <a:rPr lang="fa-IR" sz="32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مشكل</a:t>
          </a:r>
          <a:r>
            <a:rPr lang="fa-IR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 درونی خود و یا در محیط </a:t>
          </a:r>
          <a:r>
            <a:rPr lang="fa-IR" sz="32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اطرافش</a:t>
          </a:r>
          <a:r>
            <a:rPr lang="fa-IR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 </a:t>
          </a:r>
          <a:r>
            <a:rPr lang="fa-IR" sz="32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است،كمك</a:t>
          </a:r>
          <a:r>
            <a:rPr lang="fa-IR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 </a:t>
          </a:r>
          <a:r>
            <a:rPr lang="fa-IR" sz="32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مي</a:t>
          </a:r>
          <a:r>
            <a:rPr lang="fa-IR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 طلبد </a:t>
          </a:r>
          <a:endParaRPr lang="en-US" sz="32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anose="00000400000000000000" pitchFamily="2" charset="-78"/>
          </a:endParaRPr>
        </a:p>
      </dgm:t>
    </dgm:pt>
    <dgm:pt modelId="{3B36DBCC-E3FA-4174-8285-B7AF3E00D7C5}" type="parTrans" cxnId="{6070020E-B08B-458B-AF99-37BF1DC6DD7B}">
      <dgm:prSet/>
      <dgm:spPr/>
      <dgm:t>
        <a:bodyPr/>
        <a:lstStyle/>
        <a:p>
          <a:endParaRPr lang="en-US"/>
        </a:p>
      </dgm:t>
    </dgm:pt>
    <dgm:pt modelId="{68E95A8B-3AE7-4558-85B5-1AFDFDFB5424}" type="sibTrans" cxnId="{6070020E-B08B-458B-AF99-37BF1DC6DD7B}">
      <dgm:prSet/>
      <dgm:spPr/>
      <dgm:t>
        <a:bodyPr/>
        <a:lstStyle/>
        <a:p>
          <a:endParaRPr lang="en-US"/>
        </a:p>
      </dgm:t>
    </dgm:pt>
    <dgm:pt modelId="{AF041C27-1089-40A0-B81F-2625B323C2BD}" type="pres">
      <dgm:prSet presAssocID="{5774BEB0-9DB5-457A-A50B-1A877254ACE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DA6A141-3B69-4D06-9A20-3E9E35D94023}" type="pres">
      <dgm:prSet presAssocID="{D33682DC-E370-4E9D-8755-60F01C528C8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6250074-7260-46EE-807A-E8D6CB04173F}" type="presOf" srcId="{5774BEB0-9DB5-457A-A50B-1A877254ACE5}" destId="{AF041C27-1089-40A0-B81F-2625B323C2BD}" srcOrd="0" destOrd="0" presId="urn:microsoft.com/office/officeart/2005/8/layout/vList2"/>
    <dgm:cxn modelId="{6070020E-B08B-458B-AF99-37BF1DC6DD7B}" srcId="{5774BEB0-9DB5-457A-A50B-1A877254ACE5}" destId="{D33682DC-E370-4E9D-8755-60F01C528C8C}" srcOrd="0" destOrd="0" parTransId="{3B36DBCC-E3FA-4174-8285-B7AF3E00D7C5}" sibTransId="{68E95A8B-3AE7-4558-85B5-1AFDFDFB5424}"/>
    <dgm:cxn modelId="{BD161D38-CE93-4EF5-B17F-96B1AEB294AA}" type="presOf" srcId="{D33682DC-E370-4E9D-8755-60F01C528C8C}" destId="{0DA6A141-3B69-4D06-9A20-3E9E35D94023}" srcOrd="0" destOrd="0" presId="urn:microsoft.com/office/officeart/2005/8/layout/vList2"/>
    <dgm:cxn modelId="{CF22F2F6-6BAF-4761-9F76-FA64CF4A4C56}" type="presParOf" srcId="{AF041C27-1089-40A0-B81F-2625B323C2BD}" destId="{0DA6A141-3B69-4D06-9A20-3E9E35D9402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5774BEB0-9DB5-457A-A50B-1A877254ACE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33682DC-E370-4E9D-8755-60F01C528C8C}">
      <dgm:prSet custT="1"/>
      <dgm:spPr/>
      <dgm:t>
        <a:bodyPr/>
        <a:lstStyle/>
        <a:p>
          <a:pPr algn="ctr" rtl="1"/>
          <a:r>
            <a:rPr lang="fa-IR" sz="32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شيرخوار</a:t>
          </a:r>
          <a:r>
            <a:rPr lang="fa-IR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 با </a:t>
          </a:r>
          <a:r>
            <a:rPr lang="fa-IR" sz="32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گريه</a:t>
          </a:r>
          <a:r>
            <a:rPr lang="fa-IR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 </a:t>
          </a:r>
          <a:r>
            <a:rPr lang="fa-IR" sz="32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كردن</a:t>
          </a:r>
          <a:r>
            <a:rPr lang="fa-IR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 </a:t>
          </a:r>
          <a:r>
            <a:rPr lang="fa-IR" sz="32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براي</a:t>
          </a:r>
          <a:r>
            <a:rPr lang="fa-IR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 رفع </a:t>
          </a:r>
          <a:r>
            <a:rPr lang="fa-IR" sz="32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مشكل</a:t>
          </a:r>
          <a:r>
            <a:rPr lang="fa-IR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 درونی خود و یا در محیط </a:t>
          </a:r>
          <a:r>
            <a:rPr lang="fa-IR" sz="32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اطرافش</a:t>
          </a:r>
          <a:r>
            <a:rPr lang="fa-IR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 </a:t>
          </a:r>
          <a:r>
            <a:rPr lang="fa-IR" sz="32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است،كمك</a:t>
          </a:r>
          <a:r>
            <a:rPr lang="fa-IR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 </a:t>
          </a:r>
          <a:r>
            <a:rPr lang="fa-IR" sz="32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مي</a:t>
          </a:r>
          <a:r>
            <a:rPr lang="fa-IR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 طلبد </a:t>
          </a:r>
          <a:endParaRPr lang="en-US" sz="32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anose="00000400000000000000" pitchFamily="2" charset="-78"/>
          </a:endParaRPr>
        </a:p>
      </dgm:t>
    </dgm:pt>
    <dgm:pt modelId="{3B36DBCC-E3FA-4174-8285-B7AF3E00D7C5}" type="parTrans" cxnId="{6070020E-B08B-458B-AF99-37BF1DC6DD7B}">
      <dgm:prSet/>
      <dgm:spPr/>
      <dgm:t>
        <a:bodyPr/>
        <a:lstStyle/>
        <a:p>
          <a:endParaRPr lang="en-US"/>
        </a:p>
      </dgm:t>
    </dgm:pt>
    <dgm:pt modelId="{68E95A8B-3AE7-4558-85B5-1AFDFDFB5424}" type="sibTrans" cxnId="{6070020E-B08B-458B-AF99-37BF1DC6DD7B}">
      <dgm:prSet/>
      <dgm:spPr/>
      <dgm:t>
        <a:bodyPr/>
        <a:lstStyle/>
        <a:p>
          <a:endParaRPr lang="en-US"/>
        </a:p>
      </dgm:t>
    </dgm:pt>
    <dgm:pt modelId="{AF041C27-1089-40A0-B81F-2625B323C2BD}" type="pres">
      <dgm:prSet presAssocID="{5774BEB0-9DB5-457A-A50B-1A877254ACE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DA6A141-3B69-4D06-9A20-3E9E35D94023}" type="pres">
      <dgm:prSet presAssocID="{D33682DC-E370-4E9D-8755-60F01C528C8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26C9CF4-1D38-4CBB-882C-85917E0CA62C}" type="presOf" srcId="{D33682DC-E370-4E9D-8755-60F01C528C8C}" destId="{0DA6A141-3B69-4D06-9A20-3E9E35D94023}" srcOrd="0" destOrd="0" presId="urn:microsoft.com/office/officeart/2005/8/layout/vList2"/>
    <dgm:cxn modelId="{097D4DDE-D825-4759-85FA-EF1255672E8D}" type="presOf" srcId="{5774BEB0-9DB5-457A-A50B-1A877254ACE5}" destId="{AF041C27-1089-40A0-B81F-2625B323C2BD}" srcOrd="0" destOrd="0" presId="urn:microsoft.com/office/officeart/2005/8/layout/vList2"/>
    <dgm:cxn modelId="{6070020E-B08B-458B-AF99-37BF1DC6DD7B}" srcId="{5774BEB0-9DB5-457A-A50B-1A877254ACE5}" destId="{D33682DC-E370-4E9D-8755-60F01C528C8C}" srcOrd="0" destOrd="0" parTransId="{3B36DBCC-E3FA-4174-8285-B7AF3E00D7C5}" sibTransId="{68E95A8B-3AE7-4558-85B5-1AFDFDFB5424}"/>
    <dgm:cxn modelId="{2E79AE82-61EC-4484-8CFD-2D1569451C59}" type="presParOf" srcId="{AF041C27-1089-40A0-B81F-2625B323C2BD}" destId="{0DA6A141-3B69-4D06-9A20-3E9E35D9402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5774BEB0-9DB5-457A-A50B-1A877254ACE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33682DC-E370-4E9D-8755-60F01C528C8C}">
      <dgm:prSet custT="1"/>
      <dgm:spPr/>
      <dgm:t>
        <a:bodyPr/>
        <a:lstStyle/>
        <a:p>
          <a:pPr algn="ctr" rtl="1"/>
          <a:r>
            <a:rPr lang="fa-IR" sz="44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تمايل</a:t>
          </a:r>
          <a:r>
            <a:rPr lang="fa-IR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 </a:t>
          </a:r>
          <a:r>
            <a:rPr lang="fa-IR" sz="44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شيرخوار</a:t>
          </a:r>
          <a:r>
            <a:rPr lang="fa-IR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 به </a:t>
          </a:r>
          <a:r>
            <a:rPr lang="fa-IR" sz="44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مكيدن</a:t>
          </a:r>
          <a:r>
            <a:rPr lang="fa-IR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 </a:t>
          </a:r>
          <a:r>
            <a:rPr lang="fa-IR" sz="44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مكرر</a:t>
          </a:r>
          <a:r>
            <a:rPr lang="fa-IR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 پستان </a:t>
          </a:r>
          <a:endParaRPr lang="en-US" sz="4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anose="00000400000000000000" pitchFamily="2" charset="-78"/>
          </a:endParaRPr>
        </a:p>
      </dgm:t>
    </dgm:pt>
    <dgm:pt modelId="{3B36DBCC-E3FA-4174-8285-B7AF3E00D7C5}" type="parTrans" cxnId="{6070020E-B08B-458B-AF99-37BF1DC6DD7B}">
      <dgm:prSet/>
      <dgm:spPr/>
      <dgm:t>
        <a:bodyPr/>
        <a:lstStyle/>
        <a:p>
          <a:endParaRPr lang="en-US"/>
        </a:p>
      </dgm:t>
    </dgm:pt>
    <dgm:pt modelId="{68E95A8B-3AE7-4558-85B5-1AFDFDFB5424}" type="sibTrans" cxnId="{6070020E-B08B-458B-AF99-37BF1DC6DD7B}">
      <dgm:prSet/>
      <dgm:spPr/>
      <dgm:t>
        <a:bodyPr/>
        <a:lstStyle/>
        <a:p>
          <a:endParaRPr lang="en-US"/>
        </a:p>
      </dgm:t>
    </dgm:pt>
    <dgm:pt modelId="{AF041C27-1089-40A0-B81F-2625B323C2BD}" type="pres">
      <dgm:prSet presAssocID="{5774BEB0-9DB5-457A-A50B-1A877254ACE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DA6A141-3B69-4D06-9A20-3E9E35D94023}" type="pres">
      <dgm:prSet presAssocID="{D33682DC-E370-4E9D-8755-60F01C528C8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2B15A5A-9CB8-4DE5-A607-2B4CC7C80E59}" type="presOf" srcId="{D33682DC-E370-4E9D-8755-60F01C528C8C}" destId="{0DA6A141-3B69-4D06-9A20-3E9E35D94023}" srcOrd="0" destOrd="0" presId="urn:microsoft.com/office/officeart/2005/8/layout/vList2"/>
    <dgm:cxn modelId="{6F7B2F45-74C0-4848-A8C2-D1C8948D57DA}" type="presOf" srcId="{5774BEB0-9DB5-457A-A50B-1A877254ACE5}" destId="{AF041C27-1089-40A0-B81F-2625B323C2BD}" srcOrd="0" destOrd="0" presId="urn:microsoft.com/office/officeart/2005/8/layout/vList2"/>
    <dgm:cxn modelId="{6070020E-B08B-458B-AF99-37BF1DC6DD7B}" srcId="{5774BEB0-9DB5-457A-A50B-1A877254ACE5}" destId="{D33682DC-E370-4E9D-8755-60F01C528C8C}" srcOrd="0" destOrd="0" parTransId="{3B36DBCC-E3FA-4174-8285-B7AF3E00D7C5}" sibTransId="{68E95A8B-3AE7-4558-85B5-1AFDFDFB5424}"/>
    <dgm:cxn modelId="{6E568A8E-F5A5-4A86-ABEB-AFBE8C0C37B5}" type="presParOf" srcId="{AF041C27-1089-40A0-B81F-2625B323C2BD}" destId="{0DA6A141-3B69-4D06-9A20-3E9E35D9402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5774BEB0-9DB5-457A-A50B-1A877254ACE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33682DC-E370-4E9D-8755-60F01C528C8C}">
      <dgm:prSet custT="1"/>
      <dgm:spPr/>
      <dgm:t>
        <a:bodyPr/>
        <a:lstStyle/>
        <a:p>
          <a:pPr algn="ctr" rtl="1"/>
          <a:r>
            <a:rPr lang="fa-IR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نرم و </a:t>
          </a:r>
          <a:r>
            <a:rPr lang="fa-IR" sz="40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سبك</a:t>
          </a:r>
          <a:r>
            <a:rPr lang="fa-IR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 بودن پستان و عدم نشت شیر </a:t>
          </a:r>
          <a:endParaRPr lang="en-US" sz="4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anose="00000400000000000000" pitchFamily="2" charset="-78"/>
          </a:endParaRPr>
        </a:p>
      </dgm:t>
    </dgm:pt>
    <dgm:pt modelId="{3B36DBCC-E3FA-4174-8285-B7AF3E00D7C5}" type="parTrans" cxnId="{6070020E-B08B-458B-AF99-37BF1DC6DD7B}">
      <dgm:prSet/>
      <dgm:spPr/>
      <dgm:t>
        <a:bodyPr/>
        <a:lstStyle/>
        <a:p>
          <a:endParaRPr lang="en-US" sz="1600"/>
        </a:p>
      </dgm:t>
    </dgm:pt>
    <dgm:pt modelId="{68E95A8B-3AE7-4558-85B5-1AFDFDFB5424}" type="sibTrans" cxnId="{6070020E-B08B-458B-AF99-37BF1DC6DD7B}">
      <dgm:prSet/>
      <dgm:spPr/>
      <dgm:t>
        <a:bodyPr/>
        <a:lstStyle/>
        <a:p>
          <a:endParaRPr lang="en-US" sz="1600"/>
        </a:p>
      </dgm:t>
    </dgm:pt>
    <dgm:pt modelId="{AF041C27-1089-40A0-B81F-2625B323C2BD}" type="pres">
      <dgm:prSet presAssocID="{5774BEB0-9DB5-457A-A50B-1A877254ACE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DA6A141-3B69-4D06-9A20-3E9E35D94023}" type="pres">
      <dgm:prSet presAssocID="{D33682DC-E370-4E9D-8755-60F01C528C8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3655686-43C2-47F5-9850-E2DF57BC5BEE}" type="presOf" srcId="{D33682DC-E370-4E9D-8755-60F01C528C8C}" destId="{0DA6A141-3B69-4D06-9A20-3E9E35D94023}" srcOrd="0" destOrd="0" presId="urn:microsoft.com/office/officeart/2005/8/layout/vList2"/>
    <dgm:cxn modelId="{ADBEED48-447A-4FDD-A3ED-207268358776}" type="presOf" srcId="{5774BEB0-9DB5-457A-A50B-1A877254ACE5}" destId="{AF041C27-1089-40A0-B81F-2625B323C2BD}" srcOrd="0" destOrd="0" presId="urn:microsoft.com/office/officeart/2005/8/layout/vList2"/>
    <dgm:cxn modelId="{6070020E-B08B-458B-AF99-37BF1DC6DD7B}" srcId="{5774BEB0-9DB5-457A-A50B-1A877254ACE5}" destId="{D33682DC-E370-4E9D-8755-60F01C528C8C}" srcOrd="0" destOrd="0" parTransId="{3B36DBCC-E3FA-4174-8285-B7AF3E00D7C5}" sibTransId="{68E95A8B-3AE7-4558-85B5-1AFDFDFB5424}"/>
    <dgm:cxn modelId="{39E583D7-4A52-4A13-BB9C-D7E660486754}" type="presParOf" srcId="{AF041C27-1089-40A0-B81F-2625B323C2BD}" destId="{0DA6A141-3B69-4D06-9A20-3E9E35D9402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5774BEB0-9DB5-457A-A50B-1A877254ACE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33682DC-E370-4E9D-8755-60F01C528C8C}">
      <dgm:prSet custT="1"/>
      <dgm:spPr/>
      <dgm:t>
        <a:bodyPr/>
        <a:lstStyle/>
        <a:p>
          <a:pPr marL="0" marR="0" indent="0" algn="ctr" defTabSz="914400" rtl="1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a-IR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عدم خروج  شیر از پستان هنگام دوشیدن؟</a:t>
          </a:r>
          <a:endParaRPr lang="en-US" sz="4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anose="00000400000000000000" pitchFamily="2" charset="-78"/>
          </a:endParaRPr>
        </a:p>
      </dgm:t>
    </dgm:pt>
    <dgm:pt modelId="{3B36DBCC-E3FA-4174-8285-B7AF3E00D7C5}" type="parTrans" cxnId="{6070020E-B08B-458B-AF99-37BF1DC6DD7B}">
      <dgm:prSet/>
      <dgm:spPr/>
      <dgm:t>
        <a:bodyPr/>
        <a:lstStyle/>
        <a:p>
          <a:endParaRPr lang="en-US"/>
        </a:p>
      </dgm:t>
    </dgm:pt>
    <dgm:pt modelId="{68E95A8B-3AE7-4558-85B5-1AFDFDFB5424}" type="sibTrans" cxnId="{6070020E-B08B-458B-AF99-37BF1DC6DD7B}">
      <dgm:prSet/>
      <dgm:spPr/>
      <dgm:t>
        <a:bodyPr/>
        <a:lstStyle/>
        <a:p>
          <a:endParaRPr lang="en-US"/>
        </a:p>
      </dgm:t>
    </dgm:pt>
    <dgm:pt modelId="{AF041C27-1089-40A0-B81F-2625B323C2BD}" type="pres">
      <dgm:prSet presAssocID="{5774BEB0-9DB5-457A-A50B-1A877254ACE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DA6A141-3B69-4D06-9A20-3E9E35D94023}" type="pres">
      <dgm:prSet presAssocID="{D33682DC-E370-4E9D-8755-60F01C528C8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4DBE563-D701-4880-AB8C-3F47ADE24095}" type="presOf" srcId="{5774BEB0-9DB5-457A-A50B-1A877254ACE5}" destId="{AF041C27-1089-40A0-B81F-2625B323C2BD}" srcOrd="0" destOrd="0" presId="urn:microsoft.com/office/officeart/2005/8/layout/vList2"/>
    <dgm:cxn modelId="{7EE69D2B-0197-4A94-B936-E1724374737E}" type="presOf" srcId="{D33682DC-E370-4E9D-8755-60F01C528C8C}" destId="{0DA6A141-3B69-4D06-9A20-3E9E35D94023}" srcOrd="0" destOrd="0" presId="urn:microsoft.com/office/officeart/2005/8/layout/vList2"/>
    <dgm:cxn modelId="{6070020E-B08B-458B-AF99-37BF1DC6DD7B}" srcId="{5774BEB0-9DB5-457A-A50B-1A877254ACE5}" destId="{D33682DC-E370-4E9D-8755-60F01C528C8C}" srcOrd="0" destOrd="0" parTransId="{3B36DBCC-E3FA-4174-8285-B7AF3E00D7C5}" sibTransId="{68E95A8B-3AE7-4558-85B5-1AFDFDFB5424}"/>
    <dgm:cxn modelId="{F236976C-F8C5-4168-A95E-C4A2D3DA2042}" type="presParOf" srcId="{AF041C27-1089-40A0-B81F-2625B323C2BD}" destId="{0DA6A141-3B69-4D06-9A20-3E9E35D9402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5774BEB0-9DB5-457A-A50B-1A877254ACE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33682DC-E370-4E9D-8755-60F01C528C8C}">
      <dgm:prSet custT="1"/>
      <dgm:spPr/>
      <dgm:t>
        <a:bodyPr/>
        <a:lstStyle/>
        <a:p>
          <a:pPr marL="0" marR="0" indent="0" algn="ctr" defTabSz="914400" rtl="1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a-IR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نداشتن شیر کافی در شب ها؟</a:t>
          </a:r>
          <a:endParaRPr lang="en-US" sz="4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anose="00000400000000000000" pitchFamily="2" charset="-78"/>
          </a:endParaRPr>
        </a:p>
      </dgm:t>
    </dgm:pt>
    <dgm:pt modelId="{3B36DBCC-E3FA-4174-8285-B7AF3E00D7C5}" type="parTrans" cxnId="{6070020E-B08B-458B-AF99-37BF1DC6DD7B}">
      <dgm:prSet/>
      <dgm:spPr/>
      <dgm:t>
        <a:bodyPr/>
        <a:lstStyle/>
        <a:p>
          <a:endParaRPr lang="en-US"/>
        </a:p>
      </dgm:t>
    </dgm:pt>
    <dgm:pt modelId="{68E95A8B-3AE7-4558-85B5-1AFDFDFB5424}" type="sibTrans" cxnId="{6070020E-B08B-458B-AF99-37BF1DC6DD7B}">
      <dgm:prSet/>
      <dgm:spPr/>
      <dgm:t>
        <a:bodyPr/>
        <a:lstStyle/>
        <a:p>
          <a:endParaRPr lang="en-US"/>
        </a:p>
      </dgm:t>
    </dgm:pt>
    <dgm:pt modelId="{AF041C27-1089-40A0-B81F-2625B323C2BD}" type="pres">
      <dgm:prSet presAssocID="{5774BEB0-9DB5-457A-A50B-1A877254ACE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DA6A141-3B69-4D06-9A20-3E9E35D94023}" type="pres">
      <dgm:prSet presAssocID="{D33682DC-E370-4E9D-8755-60F01C528C8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D593142-FFB7-48ED-9A26-672F54B53EA7}" type="presOf" srcId="{5774BEB0-9DB5-457A-A50B-1A877254ACE5}" destId="{AF041C27-1089-40A0-B81F-2625B323C2BD}" srcOrd="0" destOrd="0" presId="urn:microsoft.com/office/officeart/2005/8/layout/vList2"/>
    <dgm:cxn modelId="{22751F3D-0E4E-4C7C-A0F2-C363A14D6122}" type="presOf" srcId="{D33682DC-E370-4E9D-8755-60F01C528C8C}" destId="{0DA6A141-3B69-4D06-9A20-3E9E35D94023}" srcOrd="0" destOrd="0" presId="urn:microsoft.com/office/officeart/2005/8/layout/vList2"/>
    <dgm:cxn modelId="{6070020E-B08B-458B-AF99-37BF1DC6DD7B}" srcId="{5774BEB0-9DB5-457A-A50B-1A877254ACE5}" destId="{D33682DC-E370-4E9D-8755-60F01C528C8C}" srcOrd="0" destOrd="0" parTransId="{3B36DBCC-E3FA-4174-8285-B7AF3E00D7C5}" sibTransId="{68E95A8B-3AE7-4558-85B5-1AFDFDFB5424}"/>
    <dgm:cxn modelId="{FF8AFD3A-3168-4889-BB54-964F755E9163}" type="presParOf" srcId="{AF041C27-1089-40A0-B81F-2625B323C2BD}" destId="{0DA6A141-3B69-4D06-9A20-3E9E35D9402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B0F2252-DDC0-4114-92E6-E9576F013DB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4784448-2CE0-49D2-97A7-7845F1E976BC}">
      <dgm:prSet custT="1"/>
      <dgm:spPr/>
      <dgm:t>
        <a:bodyPr/>
        <a:lstStyle/>
        <a:p>
          <a:pPr algn="ctr" rtl="1"/>
          <a:r>
            <a:rPr lang="fa-IR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مقدمه </a:t>
          </a:r>
          <a:endParaRPr lang="en-US" sz="4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anose="00000400000000000000" pitchFamily="2" charset="-78"/>
          </a:endParaRPr>
        </a:p>
      </dgm:t>
    </dgm:pt>
    <dgm:pt modelId="{FF1D4D5D-53B3-4E82-BF20-71D9009246AC}" type="parTrans" cxnId="{53515490-5241-4FE8-918C-DFA77A195044}">
      <dgm:prSet/>
      <dgm:spPr/>
      <dgm:t>
        <a:bodyPr/>
        <a:lstStyle/>
        <a:p>
          <a:endParaRPr lang="en-US"/>
        </a:p>
      </dgm:t>
    </dgm:pt>
    <dgm:pt modelId="{BC1111E4-DDC8-4EF3-8B17-D12C7958741C}" type="sibTrans" cxnId="{53515490-5241-4FE8-918C-DFA77A195044}">
      <dgm:prSet/>
      <dgm:spPr/>
      <dgm:t>
        <a:bodyPr/>
        <a:lstStyle/>
        <a:p>
          <a:endParaRPr lang="en-US"/>
        </a:p>
      </dgm:t>
    </dgm:pt>
    <dgm:pt modelId="{F3C03F26-1CD6-44C0-95B1-ADB296F018D2}" type="pres">
      <dgm:prSet presAssocID="{EB0F2252-DDC0-4114-92E6-E9576F013DB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09854E0-0CB4-417D-B413-EF86BF68A8FA}" type="pres">
      <dgm:prSet presAssocID="{24784448-2CE0-49D2-97A7-7845F1E976B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3515490-5241-4FE8-918C-DFA77A195044}" srcId="{EB0F2252-DDC0-4114-92E6-E9576F013DB6}" destId="{24784448-2CE0-49D2-97A7-7845F1E976BC}" srcOrd="0" destOrd="0" parTransId="{FF1D4D5D-53B3-4E82-BF20-71D9009246AC}" sibTransId="{BC1111E4-DDC8-4EF3-8B17-D12C7958741C}"/>
    <dgm:cxn modelId="{8D6A6087-EA4F-420B-A0A0-6B80B2C50178}" type="presOf" srcId="{24784448-2CE0-49D2-97A7-7845F1E976BC}" destId="{C09854E0-0CB4-417D-B413-EF86BF68A8FA}" srcOrd="0" destOrd="0" presId="urn:microsoft.com/office/officeart/2005/8/layout/vList2"/>
    <dgm:cxn modelId="{21A54FD0-9149-4102-BF97-0D57D9203C81}" type="presOf" srcId="{EB0F2252-DDC0-4114-92E6-E9576F013DB6}" destId="{F3C03F26-1CD6-44C0-95B1-ADB296F018D2}" srcOrd="0" destOrd="0" presId="urn:microsoft.com/office/officeart/2005/8/layout/vList2"/>
    <dgm:cxn modelId="{C58724D0-C1B1-4F6C-9583-B9AE46CBF769}" type="presParOf" srcId="{F3C03F26-1CD6-44C0-95B1-ADB296F018D2}" destId="{C09854E0-0CB4-417D-B413-EF86BF68A8F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5774BEB0-9DB5-457A-A50B-1A877254ACE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33682DC-E370-4E9D-8755-60F01C528C8C}">
      <dgm:prSet custT="1"/>
      <dgm:spPr/>
      <dgm:t>
        <a:bodyPr/>
        <a:lstStyle/>
        <a:p>
          <a:pPr marL="0" marR="0" indent="0" algn="ctr" defTabSz="914400" rtl="1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a-IR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تمایل شیرخوار به تغذیه با بطری ؟</a:t>
          </a:r>
          <a:endParaRPr lang="en-US" sz="4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anose="00000400000000000000" pitchFamily="2" charset="-78"/>
          </a:endParaRPr>
        </a:p>
      </dgm:t>
    </dgm:pt>
    <dgm:pt modelId="{3B36DBCC-E3FA-4174-8285-B7AF3E00D7C5}" type="parTrans" cxnId="{6070020E-B08B-458B-AF99-37BF1DC6DD7B}">
      <dgm:prSet/>
      <dgm:spPr/>
      <dgm:t>
        <a:bodyPr/>
        <a:lstStyle/>
        <a:p>
          <a:endParaRPr lang="en-US"/>
        </a:p>
      </dgm:t>
    </dgm:pt>
    <dgm:pt modelId="{68E95A8B-3AE7-4558-85B5-1AFDFDFB5424}" type="sibTrans" cxnId="{6070020E-B08B-458B-AF99-37BF1DC6DD7B}">
      <dgm:prSet/>
      <dgm:spPr/>
      <dgm:t>
        <a:bodyPr/>
        <a:lstStyle/>
        <a:p>
          <a:endParaRPr lang="en-US"/>
        </a:p>
      </dgm:t>
    </dgm:pt>
    <dgm:pt modelId="{AF041C27-1089-40A0-B81F-2625B323C2BD}" type="pres">
      <dgm:prSet presAssocID="{5774BEB0-9DB5-457A-A50B-1A877254ACE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DA6A141-3B69-4D06-9A20-3E9E35D94023}" type="pres">
      <dgm:prSet presAssocID="{D33682DC-E370-4E9D-8755-60F01C528C8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A9B52DD-B50B-41BE-82CA-3CFB62E410AE}" type="presOf" srcId="{D33682DC-E370-4E9D-8755-60F01C528C8C}" destId="{0DA6A141-3B69-4D06-9A20-3E9E35D94023}" srcOrd="0" destOrd="0" presId="urn:microsoft.com/office/officeart/2005/8/layout/vList2"/>
    <dgm:cxn modelId="{0661F870-EC05-4A62-89D4-2D92F6BDAF8E}" type="presOf" srcId="{5774BEB0-9DB5-457A-A50B-1A877254ACE5}" destId="{AF041C27-1089-40A0-B81F-2625B323C2BD}" srcOrd="0" destOrd="0" presId="urn:microsoft.com/office/officeart/2005/8/layout/vList2"/>
    <dgm:cxn modelId="{6070020E-B08B-458B-AF99-37BF1DC6DD7B}" srcId="{5774BEB0-9DB5-457A-A50B-1A877254ACE5}" destId="{D33682DC-E370-4E9D-8755-60F01C528C8C}" srcOrd="0" destOrd="0" parTransId="{3B36DBCC-E3FA-4174-8285-B7AF3E00D7C5}" sibTransId="{68E95A8B-3AE7-4558-85B5-1AFDFDFB5424}"/>
    <dgm:cxn modelId="{9B739EDC-07A2-4A86-985C-BD4CA6641EB1}" type="presParOf" srcId="{AF041C27-1089-40A0-B81F-2625B323C2BD}" destId="{0DA6A141-3B69-4D06-9A20-3E9E35D9402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5774BEB0-9DB5-457A-A50B-1A877254ACE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33682DC-E370-4E9D-8755-60F01C528C8C}">
      <dgm:prSet custT="1"/>
      <dgm:spPr/>
      <dgm:t>
        <a:bodyPr/>
        <a:lstStyle/>
        <a:p>
          <a:pPr marL="0" marR="0" indent="0" algn="ctr" defTabSz="914400" rtl="1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a-IR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 </a:t>
          </a:r>
          <a:r>
            <a:rPr lang="fa-IR" sz="40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نتيجه</a:t>
          </a:r>
          <a:r>
            <a:rPr lang="fa-IR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 </a:t>
          </a:r>
          <a:r>
            <a:rPr lang="fa-IR" sz="40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گيري</a:t>
          </a:r>
          <a:r>
            <a:rPr lang="fa-IR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 </a:t>
          </a:r>
          <a:endParaRPr lang="en-US" sz="4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anose="00000400000000000000" pitchFamily="2" charset="-78"/>
          </a:endParaRPr>
        </a:p>
      </dgm:t>
    </dgm:pt>
    <dgm:pt modelId="{3B36DBCC-E3FA-4174-8285-B7AF3E00D7C5}" type="parTrans" cxnId="{6070020E-B08B-458B-AF99-37BF1DC6DD7B}">
      <dgm:prSet/>
      <dgm:spPr/>
      <dgm:t>
        <a:bodyPr/>
        <a:lstStyle/>
        <a:p>
          <a:endParaRPr lang="en-US" sz="4000" b="1"/>
        </a:p>
      </dgm:t>
    </dgm:pt>
    <dgm:pt modelId="{68E95A8B-3AE7-4558-85B5-1AFDFDFB5424}" type="sibTrans" cxnId="{6070020E-B08B-458B-AF99-37BF1DC6DD7B}">
      <dgm:prSet/>
      <dgm:spPr/>
      <dgm:t>
        <a:bodyPr/>
        <a:lstStyle/>
        <a:p>
          <a:endParaRPr lang="en-US" sz="4000" b="1"/>
        </a:p>
      </dgm:t>
    </dgm:pt>
    <dgm:pt modelId="{AF041C27-1089-40A0-B81F-2625B323C2BD}" type="pres">
      <dgm:prSet presAssocID="{5774BEB0-9DB5-457A-A50B-1A877254ACE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DA6A141-3B69-4D06-9A20-3E9E35D94023}" type="pres">
      <dgm:prSet presAssocID="{D33682DC-E370-4E9D-8755-60F01C528C8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44182B0-61BC-4D17-BD06-80261D7CA7C5}" type="presOf" srcId="{D33682DC-E370-4E9D-8755-60F01C528C8C}" destId="{0DA6A141-3B69-4D06-9A20-3E9E35D94023}" srcOrd="0" destOrd="0" presId="urn:microsoft.com/office/officeart/2005/8/layout/vList2"/>
    <dgm:cxn modelId="{6070020E-B08B-458B-AF99-37BF1DC6DD7B}" srcId="{5774BEB0-9DB5-457A-A50B-1A877254ACE5}" destId="{D33682DC-E370-4E9D-8755-60F01C528C8C}" srcOrd="0" destOrd="0" parTransId="{3B36DBCC-E3FA-4174-8285-B7AF3E00D7C5}" sibTransId="{68E95A8B-3AE7-4558-85B5-1AFDFDFB5424}"/>
    <dgm:cxn modelId="{68083286-7CAF-4AB5-A201-15116E849F3A}" type="presOf" srcId="{5774BEB0-9DB5-457A-A50B-1A877254ACE5}" destId="{AF041C27-1089-40A0-B81F-2625B323C2BD}" srcOrd="0" destOrd="0" presId="urn:microsoft.com/office/officeart/2005/8/layout/vList2"/>
    <dgm:cxn modelId="{AC33D2EA-E35A-4B52-AA02-E42DBE8C8F09}" type="presParOf" srcId="{AF041C27-1089-40A0-B81F-2625B323C2BD}" destId="{0DA6A141-3B69-4D06-9A20-3E9E35D9402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5774BEB0-9DB5-457A-A50B-1A877254ACE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33682DC-E370-4E9D-8755-60F01C528C8C}">
      <dgm:prSet custT="1"/>
      <dgm:spPr/>
      <dgm:t>
        <a:bodyPr/>
        <a:lstStyle/>
        <a:p>
          <a:pPr marL="0" marR="0" indent="0" algn="ctr" defTabSz="914400" rtl="1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a-IR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 </a:t>
          </a:r>
          <a:r>
            <a:rPr lang="fa-IR" sz="40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نتيجه</a:t>
          </a:r>
          <a:r>
            <a:rPr lang="fa-IR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 </a:t>
          </a:r>
          <a:r>
            <a:rPr lang="fa-IR" sz="40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گيري</a:t>
          </a:r>
          <a:r>
            <a:rPr lang="fa-IR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 </a:t>
          </a:r>
          <a:endParaRPr lang="en-US" sz="4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anose="00000400000000000000" pitchFamily="2" charset="-78"/>
          </a:endParaRPr>
        </a:p>
      </dgm:t>
    </dgm:pt>
    <dgm:pt modelId="{3B36DBCC-E3FA-4174-8285-B7AF3E00D7C5}" type="parTrans" cxnId="{6070020E-B08B-458B-AF99-37BF1DC6DD7B}">
      <dgm:prSet/>
      <dgm:spPr/>
      <dgm:t>
        <a:bodyPr/>
        <a:lstStyle/>
        <a:p>
          <a:endParaRPr lang="en-US" sz="4000" b="1"/>
        </a:p>
      </dgm:t>
    </dgm:pt>
    <dgm:pt modelId="{68E95A8B-3AE7-4558-85B5-1AFDFDFB5424}" type="sibTrans" cxnId="{6070020E-B08B-458B-AF99-37BF1DC6DD7B}">
      <dgm:prSet/>
      <dgm:spPr/>
      <dgm:t>
        <a:bodyPr/>
        <a:lstStyle/>
        <a:p>
          <a:endParaRPr lang="en-US" sz="4000" b="1"/>
        </a:p>
      </dgm:t>
    </dgm:pt>
    <dgm:pt modelId="{AF041C27-1089-40A0-B81F-2625B323C2BD}" type="pres">
      <dgm:prSet presAssocID="{5774BEB0-9DB5-457A-A50B-1A877254ACE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DA6A141-3B69-4D06-9A20-3E9E35D94023}" type="pres">
      <dgm:prSet presAssocID="{D33682DC-E370-4E9D-8755-60F01C528C8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D7A7364-EA30-4242-8AEC-FC554FBCBED6}" type="presOf" srcId="{D33682DC-E370-4E9D-8755-60F01C528C8C}" destId="{0DA6A141-3B69-4D06-9A20-3E9E35D94023}" srcOrd="0" destOrd="0" presId="urn:microsoft.com/office/officeart/2005/8/layout/vList2"/>
    <dgm:cxn modelId="{6070020E-B08B-458B-AF99-37BF1DC6DD7B}" srcId="{5774BEB0-9DB5-457A-A50B-1A877254ACE5}" destId="{D33682DC-E370-4E9D-8755-60F01C528C8C}" srcOrd="0" destOrd="0" parTransId="{3B36DBCC-E3FA-4174-8285-B7AF3E00D7C5}" sibTransId="{68E95A8B-3AE7-4558-85B5-1AFDFDFB5424}"/>
    <dgm:cxn modelId="{992C1883-80FC-4F61-8978-A1EAF34928CC}" type="presOf" srcId="{5774BEB0-9DB5-457A-A50B-1A877254ACE5}" destId="{AF041C27-1089-40A0-B81F-2625B323C2BD}" srcOrd="0" destOrd="0" presId="urn:microsoft.com/office/officeart/2005/8/layout/vList2"/>
    <dgm:cxn modelId="{921E464B-0716-48BA-AA8C-32B8EAA6C176}" type="presParOf" srcId="{AF041C27-1089-40A0-B81F-2625B323C2BD}" destId="{0DA6A141-3B69-4D06-9A20-3E9E35D9402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774BEB0-9DB5-457A-A50B-1A877254ACE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33682DC-E370-4E9D-8755-60F01C528C8C}">
      <dgm:prSet custT="1"/>
      <dgm:spPr/>
      <dgm:t>
        <a:bodyPr/>
        <a:lstStyle/>
        <a:p>
          <a:pPr algn="ctr" rtl="1"/>
          <a:r>
            <a:rPr lang="fa-IR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نگران ناکافی بودن شیر</a:t>
          </a:r>
          <a:endParaRPr lang="en-US" sz="4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anose="00000400000000000000" pitchFamily="2" charset="-78"/>
          </a:endParaRPr>
        </a:p>
      </dgm:t>
    </dgm:pt>
    <dgm:pt modelId="{3B36DBCC-E3FA-4174-8285-B7AF3E00D7C5}" type="parTrans" cxnId="{6070020E-B08B-458B-AF99-37BF1DC6DD7B}">
      <dgm:prSet/>
      <dgm:spPr/>
      <dgm:t>
        <a:bodyPr/>
        <a:lstStyle/>
        <a:p>
          <a:endParaRPr lang="en-US"/>
        </a:p>
      </dgm:t>
    </dgm:pt>
    <dgm:pt modelId="{68E95A8B-3AE7-4558-85B5-1AFDFDFB5424}" type="sibTrans" cxnId="{6070020E-B08B-458B-AF99-37BF1DC6DD7B}">
      <dgm:prSet/>
      <dgm:spPr/>
      <dgm:t>
        <a:bodyPr/>
        <a:lstStyle/>
        <a:p>
          <a:endParaRPr lang="en-US"/>
        </a:p>
      </dgm:t>
    </dgm:pt>
    <dgm:pt modelId="{AF041C27-1089-40A0-B81F-2625B323C2BD}" type="pres">
      <dgm:prSet presAssocID="{5774BEB0-9DB5-457A-A50B-1A877254ACE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DA6A141-3B69-4D06-9A20-3E9E35D94023}" type="pres">
      <dgm:prSet presAssocID="{D33682DC-E370-4E9D-8755-60F01C528C8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E2487DF-EF7B-4CFA-A3BE-D85D58551C56}" type="presOf" srcId="{5774BEB0-9DB5-457A-A50B-1A877254ACE5}" destId="{AF041C27-1089-40A0-B81F-2625B323C2BD}" srcOrd="0" destOrd="0" presId="urn:microsoft.com/office/officeart/2005/8/layout/vList2"/>
    <dgm:cxn modelId="{6070020E-B08B-458B-AF99-37BF1DC6DD7B}" srcId="{5774BEB0-9DB5-457A-A50B-1A877254ACE5}" destId="{D33682DC-E370-4E9D-8755-60F01C528C8C}" srcOrd="0" destOrd="0" parTransId="{3B36DBCC-E3FA-4174-8285-B7AF3E00D7C5}" sibTransId="{68E95A8B-3AE7-4558-85B5-1AFDFDFB5424}"/>
    <dgm:cxn modelId="{BA797CD8-66A5-450E-9562-2A062F7133B3}" type="presOf" srcId="{D33682DC-E370-4E9D-8755-60F01C528C8C}" destId="{0DA6A141-3B69-4D06-9A20-3E9E35D94023}" srcOrd="0" destOrd="0" presId="urn:microsoft.com/office/officeart/2005/8/layout/vList2"/>
    <dgm:cxn modelId="{0520A4FB-B7F5-431F-9F2A-D972BC30C6E3}" type="presParOf" srcId="{AF041C27-1089-40A0-B81F-2625B323C2BD}" destId="{0DA6A141-3B69-4D06-9A20-3E9E35D9402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774BEB0-9DB5-457A-A50B-1A877254ACE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33682DC-E370-4E9D-8755-60F01C528C8C}">
      <dgm:prSet custT="1"/>
      <dgm:spPr/>
      <dgm:t>
        <a:bodyPr/>
        <a:lstStyle/>
        <a:p>
          <a:pPr algn="ctr" rtl="1"/>
          <a:r>
            <a:rPr lang="fa-IR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شیرمادر کافی است  </a:t>
          </a:r>
          <a:endParaRPr lang="en-US" sz="4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anose="00000400000000000000" pitchFamily="2" charset="-78"/>
          </a:endParaRPr>
        </a:p>
      </dgm:t>
    </dgm:pt>
    <dgm:pt modelId="{3B36DBCC-E3FA-4174-8285-B7AF3E00D7C5}" type="parTrans" cxnId="{6070020E-B08B-458B-AF99-37BF1DC6DD7B}">
      <dgm:prSet/>
      <dgm:spPr/>
      <dgm:t>
        <a:bodyPr/>
        <a:lstStyle/>
        <a:p>
          <a:endParaRPr lang="en-US"/>
        </a:p>
      </dgm:t>
    </dgm:pt>
    <dgm:pt modelId="{68E95A8B-3AE7-4558-85B5-1AFDFDFB5424}" type="sibTrans" cxnId="{6070020E-B08B-458B-AF99-37BF1DC6DD7B}">
      <dgm:prSet/>
      <dgm:spPr/>
      <dgm:t>
        <a:bodyPr/>
        <a:lstStyle/>
        <a:p>
          <a:endParaRPr lang="en-US"/>
        </a:p>
      </dgm:t>
    </dgm:pt>
    <dgm:pt modelId="{AF041C27-1089-40A0-B81F-2625B323C2BD}" type="pres">
      <dgm:prSet presAssocID="{5774BEB0-9DB5-457A-A50B-1A877254ACE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DA6A141-3B69-4D06-9A20-3E9E35D94023}" type="pres">
      <dgm:prSet presAssocID="{D33682DC-E370-4E9D-8755-60F01C528C8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59CEA52-78D9-4136-965E-BF2CFAD1D683}" type="presOf" srcId="{5774BEB0-9DB5-457A-A50B-1A877254ACE5}" destId="{AF041C27-1089-40A0-B81F-2625B323C2BD}" srcOrd="0" destOrd="0" presId="urn:microsoft.com/office/officeart/2005/8/layout/vList2"/>
    <dgm:cxn modelId="{D96C01F7-2D1A-482A-BB9C-2513056CCCAD}" type="presOf" srcId="{D33682DC-E370-4E9D-8755-60F01C528C8C}" destId="{0DA6A141-3B69-4D06-9A20-3E9E35D94023}" srcOrd="0" destOrd="0" presId="urn:microsoft.com/office/officeart/2005/8/layout/vList2"/>
    <dgm:cxn modelId="{6070020E-B08B-458B-AF99-37BF1DC6DD7B}" srcId="{5774BEB0-9DB5-457A-A50B-1A877254ACE5}" destId="{D33682DC-E370-4E9D-8755-60F01C528C8C}" srcOrd="0" destOrd="0" parTransId="{3B36DBCC-E3FA-4174-8285-B7AF3E00D7C5}" sibTransId="{68E95A8B-3AE7-4558-85B5-1AFDFDFB5424}"/>
    <dgm:cxn modelId="{6AC801C4-DAC3-4459-9E1E-8F5DA44282F1}" type="presParOf" srcId="{AF041C27-1089-40A0-B81F-2625B323C2BD}" destId="{0DA6A141-3B69-4D06-9A20-3E9E35D9402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118148D-18F5-481B-A613-E6F87C6A97A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9DBA0AF6-BC3B-4DCF-9183-58A5CB3F27F8}">
      <dgm:prSet custT="1"/>
      <dgm:spPr/>
      <dgm:t>
        <a:bodyPr/>
        <a:lstStyle/>
        <a:p>
          <a:pPr algn="ctr" rtl="1"/>
          <a:r>
            <a:rPr lang="fa-IR" sz="4000" b="1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گنجایش معده نوزاد و </a:t>
          </a:r>
          <a:r>
            <a:rPr lang="fa-IR" sz="4000" b="1" i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شیرتولید</a:t>
          </a:r>
          <a:r>
            <a:rPr lang="fa-IR" sz="4000" b="1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 شده مادر</a:t>
          </a:r>
          <a:endParaRPr lang="en-US" sz="4000" i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anose="00000400000000000000" pitchFamily="2" charset="-78"/>
          </a:endParaRPr>
        </a:p>
      </dgm:t>
    </dgm:pt>
    <dgm:pt modelId="{47A71447-E2D1-40CE-B116-C9828A92A390}" type="parTrans" cxnId="{B5EE801A-41E0-43B9-8ADD-D8504212CF23}">
      <dgm:prSet/>
      <dgm:spPr/>
      <dgm:t>
        <a:bodyPr/>
        <a:lstStyle/>
        <a:p>
          <a:endParaRPr lang="en-US" sz="4000" i="1">
            <a:cs typeface="B Nazanin" panose="00000400000000000000" pitchFamily="2" charset="-78"/>
          </a:endParaRPr>
        </a:p>
      </dgm:t>
    </dgm:pt>
    <dgm:pt modelId="{738B0E8E-364E-48C6-A3BB-EFDFFF0AAEEE}" type="sibTrans" cxnId="{B5EE801A-41E0-43B9-8ADD-D8504212CF23}">
      <dgm:prSet/>
      <dgm:spPr/>
      <dgm:t>
        <a:bodyPr/>
        <a:lstStyle/>
        <a:p>
          <a:endParaRPr lang="en-US" sz="4000" i="1">
            <a:cs typeface="B Nazanin" panose="00000400000000000000" pitchFamily="2" charset="-78"/>
          </a:endParaRPr>
        </a:p>
      </dgm:t>
    </dgm:pt>
    <dgm:pt modelId="{58E9B238-4EE4-4BBB-80DA-31C8C2E39BD7}" type="pres">
      <dgm:prSet presAssocID="{C118148D-18F5-481B-A613-E6F87C6A97A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A52CEFD-0BFB-4E07-8952-B400B0458AA9}" type="pres">
      <dgm:prSet presAssocID="{9DBA0AF6-BC3B-4DCF-9183-58A5CB3F27F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F4189C5-FDBC-460A-9C28-EE8E3ED21FE2}" type="presOf" srcId="{9DBA0AF6-BC3B-4DCF-9183-58A5CB3F27F8}" destId="{1A52CEFD-0BFB-4E07-8952-B400B0458AA9}" srcOrd="0" destOrd="0" presId="urn:microsoft.com/office/officeart/2005/8/layout/vList2"/>
    <dgm:cxn modelId="{B5EE801A-41E0-43B9-8ADD-D8504212CF23}" srcId="{C118148D-18F5-481B-A613-E6F87C6A97A8}" destId="{9DBA0AF6-BC3B-4DCF-9183-58A5CB3F27F8}" srcOrd="0" destOrd="0" parTransId="{47A71447-E2D1-40CE-B116-C9828A92A390}" sibTransId="{738B0E8E-364E-48C6-A3BB-EFDFFF0AAEEE}"/>
    <dgm:cxn modelId="{C2B99E8B-CDBB-4B38-B0D9-A45B0C27448E}" type="presOf" srcId="{C118148D-18F5-481B-A613-E6F87C6A97A8}" destId="{58E9B238-4EE4-4BBB-80DA-31C8C2E39BD7}" srcOrd="0" destOrd="0" presId="urn:microsoft.com/office/officeart/2005/8/layout/vList2"/>
    <dgm:cxn modelId="{A54871FC-934F-47FF-A3B3-0B3A0C62D613}" type="presParOf" srcId="{58E9B238-4EE4-4BBB-80DA-31C8C2E39BD7}" destId="{1A52CEFD-0BFB-4E07-8952-B400B0458AA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F983408-A5EE-442B-98C9-1F43957BD33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20B5BF6-59EA-4532-8D5B-69146748EA95}">
      <dgm:prSet custT="1"/>
      <dgm:spPr/>
      <dgm:t>
        <a:bodyPr/>
        <a:lstStyle/>
        <a:p>
          <a:pPr algn="ctr" rtl="1"/>
          <a:r>
            <a:rPr lang="fa-IR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نوزادی که با شیرمادر تغذیه می شود</a:t>
          </a:r>
          <a:endParaRPr lang="en-US" sz="4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anose="00000400000000000000" pitchFamily="2" charset="-78"/>
          </a:endParaRPr>
        </a:p>
      </dgm:t>
    </dgm:pt>
    <dgm:pt modelId="{F4B66094-635C-4F0E-9753-0F14F67D3235}" type="parTrans" cxnId="{1748EB65-8A10-4F71-B94C-B608348EF748}">
      <dgm:prSet/>
      <dgm:spPr/>
      <dgm:t>
        <a:bodyPr/>
        <a:lstStyle/>
        <a:p>
          <a:endParaRPr lang="en-US"/>
        </a:p>
      </dgm:t>
    </dgm:pt>
    <dgm:pt modelId="{06BB2263-B0E8-4629-A505-24A0A951650A}" type="sibTrans" cxnId="{1748EB65-8A10-4F71-B94C-B608348EF748}">
      <dgm:prSet/>
      <dgm:spPr/>
      <dgm:t>
        <a:bodyPr/>
        <a:lstStyle/>
        <a:p>
          <a:endParaRPr lang="en-US"/>
        </a:p>
      </dgm:t>
    </dgm:pt>
    <dgm:pt modelId="{7F8DBAA1-4872-4109-ADA7-0F01CD361AD2}" type="pres">
      <dgm:prSet presAssocID="{9F983408-A5EE-442B-98C9-1F43957BD33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AE64186-EF87-43B7-9108-330313FCABB3}" type="pres">
      <dgm:prSet presAssocID="{520B5BF6-59EA-4532-8D5B-69146748EA95}" presName="parentText" presStyleLbl="node1" presStyleIdx="0" presStyleCnt="1" custLinFactNeighborX="-5556" custLinFactNeighborY="180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1572AD1-9B9F-4E88-A600-FACD362141BD}" type="presOf" srcId="{9F983408-A5EE-442B-98C9-1F43957BD33A}" destId="{7F8DBAA1-4872-4109-ADA7-0F01CD361AD2}" srcOrd="0" destOrd="0" presId="urn:microsoft.com/office/officeart/2005/8/layout/vList2"/>
    <dgm:cxn modelId="{78236224-7F54-4B2A-9178-5E5086AD746A}" type="presOf" srcId="{520B5BF6-59EA-4532-8D5B-69146748EA95}" destId="{7AE64186-EF87-43B7-9108-330313FCABB3}" srcOrd="0" destOrd="0" presId="urn:microsoft.com/office/officeart/2005/8/layout/vList2"/>
    <dgm:cxn modelId="{1748EB65-8A10-4F71-B94C-B608348EF748}" srcId="{9F983408-A5EE-442B-98C9-1F43957BD33A}" destId="{520B5BF6-59EA-4532-8D5B-69146748EA95}" srcOrd="0" destOrd="0" parTransId="{F4B66094-635C-4F0E-9753-0F14F67D3235}" sibTransId="{06BB2263-B0E8-4629-A505-24A0A951650A}"/>
    <dgm:cxn modelId="{45F1EB7C-CE00-46C9-B10C-24C714D3BC2C}" type="presParOf" srcId="{7F8DBAA1-4872-4109-ADA7-0F01CD361AD2}" destId="{7AE64186-EF87-43B7-9108-330313FCABB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9CD1C83-B64D-4C7F-A86F-543443136A5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BFBF36F-BE05-4F49-BCBA-AF6EF0D1FF7C}">
      <dgm:prSet custT="1"/>
      <dgm:spPr/>
      <dgm:t>
        <a:bodyPr/>
        <a:lstStyle/>
        <a:p>
          <a:pPr algn="ctr" rtl="0"/>
          <a:r>
            <a:rPr lang="fa-IR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وزن گرفتن از روز پنجم تولد (ایده آل)</a:t>
          </a:r>
        </a:p>
        <a:p>
          <a:pPr algn="ctr" rtl="0"/>
          <a:r>
            <a:rPr lang="fa-IR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نوزادان با زایمان طبیعی زودتر به وزن تولد می رسند</a:t>
          </a:r>
          <a:endParaRPr lang="en-US" sz="3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anose="00000400000000000000" pitchFamily="2" charset="-78"/>
          </a:endParaRPr>
        </a:p>
      </dgm:t>
    </dgm:pt>
    <dgm:pt modelId="{30259482-E73F-4271-B3C9-E1133701E30B}" type="parTrans" cxnId="{9FD22491-BEA0-4069-A91E-76245DA5F351}">
      <dgm:prSet/>
      <dgm:spPr/>
      <dgm:t>
        <a:bodyPr/>
        <a:lstStyle/>
        <a:p>
          <a:endParaRPr lang="en-US"/>
        </a:p>
      </dgm:t>
    </dgm:pt>
    <dgm:pt modelId="{6F914F3F-F709-4414-8CC0-00B2F4A48204}" type="sibTrans" cxnId="{9FD22491-BEA0-4069-A91E-76245DA5F351}">
      <dgm:prSet/>
      <dgm:spPr/>
      <dgm:t>
        <a:bodyPr/>
        <a:lstStyle/>
        <a:p>
          <a:endParaRPr lang="en-US"/>
        </a:p>
      </dgm:t>
    </dgm:pt>
    <dgm:pt modelId="{3340D7F1-E85A-46EF-A7E0-072713E5EF40}" type="pres">
      <dgm:prSet presAssocID="{D9CD1C83-B64D-4C7F-A86F-543443136A5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F538125-828C-4E3F-88BE-770E6C4F7D59}" type="pres">
      <dgm:prSet presAssocID="{CBFBF36F-BE05-4F49-BCBA-AF6EF0D1FF7C}" presName="parentText" presStyleLbl="node1" presStyleIdx="0" presStyleCnt="1" custScaleY="55162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FD22491-BEA0-4069-A91E-76245DA5F351}" srcId="{D9CD1C83-B64D-4C7F-A86F-543443136A56}" destId="{CBFBF36F-BE05-4F49-BCBA-AF6EF0D1FF7C}" srcOrd="0" destOrd="0" parTransId="{30259482-E73F-4271-B3C9-E1133701E30B}" sibTransId="{6F914F3F-F709-4414-8CC0-00B2F4A48204}"/>
    <dgm:cxn modelId="{F4842B3B-A30A-4B97-8E07-FFA13F5E2150}" type="presOf" srcId="{D9CD1C83-B64D-4C7F-A86F-543443136A56}" destId="{3340D7F1-E85A-46EF-A7E0-072713E5EF40}" srcOrd="0" destOrd="0" presId="urn:microsoft.com/office/officeart/2005/8/layout/vList2"/>
    <dgm:cxn modelId="{D0F1E8FA-E273-4D7B-8BE2-E81E8A99A740}" type="presOf" srcId="{CBFBF36F-BE05-4F49-BCBA-AF6EF0D1FF7C}" destId="{CF538125-828C-4E3F-88BE-770E6C4F7D59}" srcOrd="0" destOrd="0" presId="urn:microsoft.com/office/officeart/2005/8/layout/vList2"/>
    <dgm:cxn modelId="{FFA64080-8537-4E98-9E9A-FA5562645350}" type="presParOf" srcId="{3340D7F1-E85A-46EF-A7E0-072713E5EF40}" destId="{CF538125-828C-4E3F-88BE-770E6C4F7D5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A64A3B7-AF33-4547-827D-064B43B7930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1B4C48-EA7F-4E9F-9103-66EBD1633722}">
      <dgm:prSet custT="1"/>
      <dgm:spPr/>
      <dgm:t>
        <a:bodyPr/>
        <a:lstStyle/>
        <a:p>
          <a:pPr rtl="1"/>
          <a:r>
            <a:rPr lang="fa-IR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تصور مادر از ناکافی بودن </a:t>
          </a:r>
          <a:r>
            <a:rPr lang="fa-IR" sz="36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شير</a:t>
          </a:r>
          <a:r>
            <a:rPr lang="fa-IR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 </a:t>
          </a:r>
          <a:r>
            <a:rPr lang="fa-IR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(</a:t>
          </a:r>
          <a:r>
            <a:rPr lang="fa-IR" sz="2800" b="1" dirty="0" smtClean="0">
              <a:cs typeface="B Nazanin" pitchFamily="2" charset="-78"/>
            </a:rPr>
            <a:t>احساس مادر این است</a:t>
          </a:r>
          <a:r>
            <a:rPr lang="fa-IR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)</a:t>
          </a:r>
          <a:endParaRPr lang="en-US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anose="00000400000000000000" pitchFamily="2" charset="-78"/>
          </a:endParaRPr>
        </a:p>
      </dgm:t>
    </dgm:pt>
    <dgm:pt modelId="{976C54AA-5AE2-4D77-ABDB-FBA9A093D1C0}" type="parTrans" cxnId="{27E7FABC-9336-4F07-B3E0-BABA6EF10B57}">
      <dgm:prSet/>
      <dgm:spPr/>
      <dgm:t>
        <a:bodyPr/>
        <a:lstStyle/>
        <a:p>
          <a:endParaRPr lang="en-US"/>
        </a:p>
      </dgm:t>
    </dgm:pt>
    <dgm:pt modelId="{3D8A7CBF-BE86-4C13-A45E-1D1FADF4D03E}" type="sibTrans" cxnId="{27E7FABC-9336-4F07-B3E0-BABA6EF10B57}">
      <dgm:prSet/>
      <dgm:spPr/>
      <dgm:t>
        <a:bodyPr/>
        <a:lstStyle/>
        <a:p>
          <a:endParaRPr lang="en-US"/>
        </a:p>
      </dgm:t>
    </dgm:pt>
    <dgm:pt modelId="{8470FA25-F356-4C27-8548-B06A434D7871}" type="pres">
      <dgm:prSet presAssocID="{AA64A3B7-AF33-4547-827D-064B43B7930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0FE562B-1038-4D59-8134-8670FCF84066}" type="pres">
      <dgm:prSet presAssocID="{A31B4C48-EA7F-4E9F-9103-66EBD163372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574E3C5-C9EF-43A0-BB63-FCC62EC76047}" type="presOf" srcId="{AA64A3B7-AF33-4547-827D-064B43B7930F}" destId="{8470FA25-F356-4C27-8548-B06A434D7871}" srcOrd="0" destOrd="0" presId="urn:microsoft.com/office/officeart/2005/8/layout/vList2"/>
    <dgm:cxn modelId="{27E7FABC-9336-4F07-B3E0-BABA6EF10B57}" srcId="{AA64A3B7-AF33-4547-827D-064B43B7930F}" destId="{A31B4C48-EA7F-4E9F-9103-66EBD1633722}" srcOrd="0" destOrd="0" parTransId="{976C54AA-5AE2-4D77-ABDB-FBA9A093D1C0}" sibTransId="{3D8A7CBF-BE86-4C13-A45E-1D1FADF4D03E}"/>
    <dgm:cxn modelId="{73578FA7-59F0-430C-8DF4-056B9AE0B96A}" type="presOf" srcId="{A31B4C48-EA7F-4E9F-9103-66EBD1633722}" destId="{F0FE562B-1038-4D59-8134-8670FCF84066}" srcOrd="0" destOrd="0" presId="urn:microsoft.com/office/officeart/2005/8/layout/vList2"/>
    <dgm:cxn modelId="{00415DD0-1348-4887-AEA8-8B08DA7235AF}" type="presParOf" srcId="{8470FA25-F356-4C27-8548-B06A434D7871}" destId="{F0FE562B-1038-4D59-8134-8670FCF8406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A64A3B7-AF33-4547-827D-064B43B7930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1B4C48-EA7F-4E9F-9103-66EBD1633722}">
      <dgm:prSet custT="1"/>
      <dgm:spPr/>
      <dgm:t>
        <a:bodyPr/>
        <a:lstStyle/>
        <a:p>
          <a:pPr rtl="1"/>
          <a:r>
            <a:rPr lang="fa-IR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تصور مادر از ناکافی بودن </a:t>
          </a:r>
          <a:r>
            <a:rPr lang="fa-IR" sz="36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شير</a:t>
          </a:r>
          <a:r>
            <a:rPr lang="fa-IR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 </a:t>
          </a:r>
          <a:r>
            <a:rPr lang="fa-IR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(</a:t>
          </a:r>
          <a:r>
            <a:rPr lang="fa-IR" sz="2800" b="1" dirty="0" smtClean="0">
              <a:cs typeface="B Nazanin" pitchFamily="2" charset="-78"/>
            </a:rPr>
            <a:t>احساس مادر این است</a:t>
          </a:r>
          <a:r>
            <a:rPr lang="fa-IR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)</a:t>
          </a:r>
          <a:endParaRPr lang="en-US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anose="00000400000000000000" pitchFamily="2" charset="-78"/>
          </a:endParaRPr>
        </a:p>
      </dgm:t>
    </dgm:pt>
    <dgm:pt modelId="{976C54AA-5AE2-4D77-ABDB-FBA9A093D1C0}" type="parTrans" cxnId="{27E7FABC-9336-4F07-B3E0-BABA6EF10B57}">
      <dgm:prSet/>
      <dgm:spPr/>
      <dgm:t>
        <a:bodyPr/>
        <a:lstStyle/>
        <a:p>
          <a:endParaRPr lang="en-US"/>
        </a:p>
      </dgm:t>
    </dgm:pt>
    <dgm:pt modelId="{3D8A7CBF-BE86-4C13-A45E-1D1FADF4D03E}" type="sibTrans" cxnId="{27E7FABC-9336-4F07-B3E0-BABA6EF10B57}">
      <dgm:prSet/>
      <dgm:spPr/>
      <dgm:t>
        <a:bodyPr/>
        <a:lstStyle/>
        <a:p>
          <a:endParaRPr lang="en-US"/>
        </a:p>
      </dgm:t>
    </dgm:pt>
    <dgm:pt modelId="{8470FA25-F356-4C27-8548-B06A434D7871}" type="pres">
      <dgm:prSet presAssocID="{AA64A3B7-AF33-4547-827D-064B43B7930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0FE562B-1038-4D59-8134-8670FCF84066}" type="pres">
      <dgm:prSet presAssocID="{A31B4C48-EA7F-4E9F-9103-66EBD163372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7E7FABC-9336-4F07-B3E0-BABA6EF10B57}" srcId="{AA64A3B7-AF33-4547-827D-064B43B7930F}" destId="{A31B4C48-EA7F-4E9F-9103-66EBD1633722}" srcOrd="0" destOrd="0" parTransId="{976C54AA-5AE2-4D77-ABDB-FBA9A093D1C0}" sibTransId="{3D8A7CBF-BE86-4C13-A45E-1D1FADF4D03E}"/>
    <dgm:cxn modelId="{DE0BAE16-14B6-4823-BE25-ED17F2172DA1}" type="presOf" srcId="{A31B4C48-EA7F-4E9F-9103-66EBD1633722}" destId="{F0FE562B-1038-4D59-8134-8670FCF84066}" srcOrd="0" destOrd="0" presId="urn:microsoft.com/office/officeart/2005/8/layout/vList2"/>
    <dgm:cxn modelId="{0010D868-A89C-43F7-B0B8-B5D78382C37A}" type="presOf" srcId="{AA64A3B7-AF33-4547-827D-064B43B7930F}" destId="{8470FA25-F356-4C27-8548-B06A434D7871}" srcOrd="0" destOrd="0" presId="urn:microsoft.com/office/officeart/2005/8/layout/vList2"/>
    <dgm:cxn modelId="{60C789FB-39CD-4295-949A-62EE5810F1B7}" type="presParOf" srcId="{8470FA25-F356-4C27-8548-B06A434D7871}" destId="{F0FE562B-1038-4D59-8134-8670FCF8406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A3A310-BB5D-49EF-9F8C-2FDE90837BA8}">
      <dsp:nvSpPr>
        <dsp:cNvPr id="0" name=""/>
        <dsp:cNvSpPr/>
      </dsp:nvSpPr>
      <dsp:spPr>
        <a:xfrm>
          <a:off x="0" y="895"/>
          <a:ext cx="7772400" cy="71918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400" b="1" kern="1200" dirty="0" smtClean="0">
              <a:cs typeface="B Nazanin" panose="00000400000000000000" pitchFamily="2" charset="-78"/>
            </a:rPr>
            <a:t>برنامه دوره آموزشی مشاور شیردهی</a:t>
          </a:r>
          <a:endParaRPr lang="en-US" sz="4400" kern="1200" dirty="0">
            <a:cs typeface="B Nazanin" panose="00000400000000000000" pitchFamily="2" charset="-78"/>
          </a:endParaRPr>
        </a:p>
      </dsp:txBody>
      <dsp:txXfrm>
        <a:off x="35108" y="36003"/>
        <a:ext cx="7702184" cy="64896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7D0BF9-8E04-4C2A-9643-7ED6B4CB6803}">
      <dsp:nvSpPr>
        <dsp:cNvPr id="0" name=""/>
        <dsp:cNvSpPr/>
      </dsp:nvSpPr>
      <dsp:spPr>
        <a:xfrm>
          <a:off x="0" y="210"/>
          <a:ext cx="5410200" cy="385254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shade val="50000"/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shade val="50000"/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shade val="50000"/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حالات مختلف فوق را به حساب </a:t>
          </a:r>
          <a:r>
            <a:rPr lang="fa-IR" sz="18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ناكافي</a:t>
          </a:r>
          <a:r>
            <a:rPr lang="fa-IR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 بودن </a:t>
          </a:r>
          <a:r>
            <a:rPr lang="fa-IR" sz="18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شير</a:t>
          </a:r>
          <a:r>
            <a:rPr lang="fa-IR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 خود </a:t>
          </a:r>
          <a:r>
            <a:rPr lang="fa-IR" sz="18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نگذاريد</a:t>
          </a:r>
          <a:endParaRPr 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anose="00000400000000000000" pitchFamily="2" charset="-78"/>
          </a:endParaRPr>
        </a:p>
      </dsp:txBody>
      <dsp:txXfrm>
        <a:off x="18807" y="19017"/>
        <a:ext cx="5372586" cy="34764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B99FC7-BFC9-450D-8F9B-7A990CC9A45B}">
      <dsp:nvSpPr>
        <dsp:cNvPr id="0" name=""/>
        <dsp:cNvSpPr/>
      </dsp:nvSpPr>
      <dsp:spPr>
        <a:xfrm>
          <a:off x="0" y="439"/>
          <a:ext cx="8229600" cy="11421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0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تغذيه</a:t>
          </a:r>
          <a:r>
            <a:rPr lang="fa-IR" sz="4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 </a:t>
          </a:r>
          <a:r>
            <a:rPr lang="fa-IR" sz="40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طولاني</a:t>
          </a:r>
          <a:r>
            <a:rPr lang="fa-IR" sz="4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 ...</a:t>
          </a:r>
          <a:endParaRPr lang="en-US" sz="4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anose="00000400000000000000" pitchFamily="2" charset="-78"/>
          </a:endParaRPr>
        </a:p>
      </dsp:txBody>
      <dsp:txXfrm>
        <a:off x="55754" y="56193"/>
        <a:ext cx="8118092" cy="1030613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8B2877-5FEC-45E1-B05A-7906832A3B37}">
      <dsp:nvSpPr>
        <dsp:cNvPr id="0" name=""/>
        <dsp:cNvSpPr/>
      </dsp:nvSpPr>
      <dsp:spPr>
        <a:xfrm>
          <a:off x="0" y="0"/>
          <a:ext cx="8229600" cy="9894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چالش: ناکافی بودن شیر!؟ </a:t>
          </a:r>
          <a:endParaRPr lang="en-US" sz="40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anose="00000400000000000000" pitchFamily="2" charset="-78"/>
          </a:endParaRPr>
        </a:p>
      </dsp:txBody>
      <dsp:txXfrm>
        <a:off x="48301" y="48301"/>
        <a:ext cx="8132998" cy="892847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0AC292-1F14-4647-8266-E857DF7F9837}">
      <dsp:nvSpPr>
        <dsp:cNvPr id="0" name=""/>
        <dsp:cNvSpPr/>
      </dsp:nvSpPr>
      <dsp:spPr>
        <a:xfrm>
          <a:off x="0" y="366"/>
          <a:ext cx="8229600" cy="8676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4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علل گريه :</a:t>
          </a:r>
          <a:endParaRPr lang="en-US" sz="44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anose="00000400000000000000" pitchFamily="2" charset="-78"/>
          </a:endParaRPr>
        </a:p>
      </dsp:txBody>
      <dsp:txXfrm>
        <a:off x="42354" y="42720"/>
        <a:ext cx="8144892" cy="78292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A6A141-3B69-4D06-9A20-3E9E35D94023}">
      <dsp:nvSpPr>
        <dsp:cNvPr id="0" name=""/>
        <dsp:cNvSpPr/>
      </dsp:nvSpPr>
      <dsp:spPr>
        <a:xfrm>
          <a:off x="0" y="439"/>
          <a:ext cx="8229600" cy="11421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شيرخوار</a:t>
          </a:r>
          <a:r>
            <a:rPr lang="fa-IR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 با </a:t>
          </a:r>
          <a:r>
            <a:rPr lang="fa-IR" sz="32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گريه</a:t>
          </a:r>
          <a:r>
            <a:rPr lang="fa-IR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 </a:t>
          </a:r>
          <a:r>
            <a:rPr lang="fa-IR" sz="32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كردن</a:t>
          </a:r>
          <a:r>
            <a:rPr lang="fa-IR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 </a:t>
          </a:r>
          <a:r>
            <a:rPr lang="fa-IR" sz="32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براي</a:t>
          </a:r>
          <a:r>
            <a:rPr lang="fa-IR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 رفع </a:t>
          </a:r>
          <a:r>
            <a:rPr lang="fa-IR" sz="32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مشكل</a:t>
          </a:r>
          <a:r>
            <a:rPr lang="fa-IR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 درونی خود و یا در محیط </a:t>
          </a:r>
          <a:r>
            <a:rPr lang="fa-IR" sz="32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اطرافش</a:t>
          </a:r>
          <a:r>
            <a:rPr lang="fa-IR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 </a:t>
          </a:r>
          <a:r>
            <a:rPr lang="fa-IR" sz="32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است،كمك</a:t>
          </a:r>
          <a:r>
            <a:rPr lang="fa-IR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 </a:t>
          </a:r>
          <a:r>
            <a:rPr lang="fa-IR" sz="32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مي</a:t>
          </a:r>
          <a:r>
            <a:rPr lang="fa-IR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 طلبد </a:t>
          </a:r>
          <a:endParaRPr lang="en-US" sz="32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anose="00000400000000000000" pitchFamily="2" charset="-78"/>
          </a:endParaRPr>
        </a:p>
      </dsp:txBody>
      <dsp:txXfrm>
        <a:off x="55754" y="56193"/>
        <a:ext cx="8118092" cy="1030613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A6A141-3B69-4D06-9A20-3E9E35D94023}">
      <dsp:nvSpPr>
        <dsp:cNvPr id="0" name=""/>
        <dsp:cNvSpPr/>
      </dsp:nvSpPr>
      <dsp:spPr>
        <a:xfrm>
          <a:off x="0" y="439"/>
          <a:ext cx="8229600" cy="11421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شيرخوار</a:t>
          </a:r>
          <a:r>
            <a:rPr lang="fa-IR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 با </a:t>
          </a:r>
          <a:r>
            <a:rPr lang="fa-IR" sz="32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گريه</a:t>
          </a:r>
          <a:r>
            <a:rPr lang="fa-IR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 </a:t>
          </a:r>
          <a:r>
            <a:rPr lang="fa-IR" sz="32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كردن</a:t>
          </a:r>
          <a:r>
            <a:rPr lang="fa-IR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 </a:t>
          </a:r>
          <a:r>
            <a:rPr lang="fa-IR" sz="32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براي</a:t>
          </a:r>
          <a:r>
            <a:rPr lang="fa-IR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 رفع </a:t>
          </a:r>
          <a:r>
            <a:rPr lang="fa-IR" sz="32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مشكل</a:t>
          </a:r>
          <a:r>
            <a:rPr lang="fa-IR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 درونی خود و یا در محیط </a:t>
          </a:r>
          <a:r>
            <a:rPr lang="fa-IR" sz="32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اطرافش</a:t>
          </a:r>
          <a:r>
            <a:rPr lang="fa-IR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 </a:t>
          </a:r>
          <a:r>
            <a:rPr lang="fa-IR" sz="32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است،كمك</a:t>
          </a:r>
          <a:r>
            <a:rPr lang="fa-IR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 </a:t>
          </a:r>
          <a:r>
            <a:rPr lang="fa-IR" sz="32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مي</a:t>
          </a:r>
          <a:r>
            <a:rPr lang="fa-IR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 طلبد </a:t>
          </a:r>
          <a:endParaRPr lang="en-US" sz="32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anose="00000400000000000000" pitchFamily="2" charset="-78"/>
          </a:endParaRPr>
        </a:p>
      </dsp:txBody>
      <dsp:txXfrm>
        <a:off x="55754" y="56193"/>
        <a:ext cx="8118092" cy="1030613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A6A141-3B69-4D06-9A20-3E9E35D94023}">
      <dsp:nvSpPr>
        <dsp:cNvPr id="0" name=""/>
        <dsp:cNvSpPr/>
      </dsp:nvSpPr>
      <dsp:spPr>
        <a:xfrm>
          <a:off x="0" y="119"/>
          <a:ext cx="8229600" cy="1142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4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تمايل</a:t>
          </a:r>
          <a:r>
            <a:rPr lang="fa-IR" sz="4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 </a:t>
          </a:r>
          <a:r>
            <a:rPr lang="fa-IR" sz="44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شيرخوار</a:t>
          </a:r>
          <a:r>
            <a:rPr lang="fa-IR" sz="4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 به </a:t>
          </a:r>
          <a:r>
            <a:rPr lang="fa-IR" sz="44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مكيدن</a:t>
          </a:r>
          <a:r>
            <a:rPr lang="fa-IR" sz="4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 </a:t>
          </a:r>
          <a:r>
            <a:rPr lang="fa-IR" sz="44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مكرر</a:t>
          </a:r>
          <a:r>
            <a:rPr lang="fa-IR" sz="4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 پستان </a:t>
          </a:r>
          <a:endParaRPr lang="en-US" sz="4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anose="00000400000000000000" pitchFamily="2" charset="-78"/>
          </a:endParaRPr>
        </a:p>
      </dsp:txBody>
      <dsp:txXfrm>
        <a:off x="55785" y="55904"/>
        <a:ext cx="8118030" cy="1031190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A6A141-3B69-4D06-9A20-3E9E35D94023}">
      <dsp:nvSpPr>
        <dsp:cNvPr id="0" name=""/>
        <dsp:cNvSpPr/>
      </dsp:nvSpPr>
      <dsp:spPr>
        <a:xfrm>
          <a:off x="0" y="439"/>
          <a:ext cx="8229600" cy="11421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نرم و </a:t>
          </a:r>
          <a:r>
            <a:rPr lang="fa-IR" sz="40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سبك</a:t>
          </a:r>
          <a:r>
            <a:rPr lang="fa-IR" sz="4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 بودن پستان و عدم نشت شیر </a:t>
          </a:r>
          <a:endParaRPr lang="en-US" sz="4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anose="00000400000000000000" pitchFamily="2" charset="-78"/>
          </a:endParaRPr>
        </a:p>
      </dsp:txBody>
      <dsp:txXfrm>
        <a:off x="55754" y="56193"/>
        <a:ext cx="8118092" cy="1030613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A6A141-3B69-4D06-9A20-3E9E35D94023}">
      <dsp:nvSpPr>
        <dsp:cNvPr id="0" name=""/>
        <dsp:cNvSpPr/>
      </dsp:nvSpPr>
      <dsp:spPr>
        <a:xfrm>
          <a:off x="0" y="165"/>
          <a:ext cx="8229600" cy="114266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marR="0" lvl="0" indent="0" algn="ctr" defTabSz="914400" rtl="1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a-IR" sz="4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عدم خروج  شیر از پستان هنگام دوشیدن؟</a:t>
          </a:r>
          <a:endParaRPr lang="en-US" sz="4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anose="00000400000000000000" pitchFamily="2" charset="-78"/>
          </a:endParaRPr>
        </a:p>
      </dsp:txBody>
      <dsp:txXfrm>
        <a:off x="55781" y="55946"/>
        <a:ext cx="8118038" cy="1031107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A6A141-3B69-4D06-9A20-3E9E35D94023}">
      <dsp:nvSpPr>
        <dsp:cNvPr id="0" name=""/>
        <dsp:cNvSpPr/>
      </dsp:nvSpPr>
      <dsp:spPr>
        <a:xfrm>
          <a:off x="0" y="439"/>
          <a:ext cx="8229600" cy="11421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marR="0" lvl="0" indent="0" algn="ctr" defTabSz="914400" rtl="1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a-IR" sz="4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نداشتن شیر کافی در شب ها؟</a:t>
          </a:r>
          <a:endParaRPr lang="en-US" sz="4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anose="00000400000000000000" pitchFamily="2" charset="-78"/>
          </a:endParaRPr>
        </a:p>
      </dsp:txBody>
      <dsp:txXfrm>
        <a:off x="55754" y="56193"/>
        <a:ext cx="8118092" cy="10306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9854E0-0CB4-417D-B413-EF86BF68A8FA}">
      <dsp:nvSpPr>
        <dsp:cNvPr id="0" name=""/>
        <dsp:cNvSpPr/>
      </dsp:nvSpPr>
      <dsp:spPr>
        <a:xfrm>
          <a:off x="0" y="119"/>
          <a:ext cx="8229600" cy="1142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مقدمه </a:t>
          </a:r>
          <a:endParaRPr lang="en-US" sz="4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anose="00000400000000000000" pitchFamily="2" charset="-78"/>
          </a:endParaRPr>
        </a:p>
      </dsp:txBody>
      <dsp:txXfrm>
        <a:off x="55785" y="55904"/>
        <a:ext cx="8118030" cy="1031190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A6A141-3B69-4D06-9A20-3E9E35D94023}">
      <dsp:nvSpPr>
        <dsp:cNvPr id="0" name=""/>
        <dsp:cNvSpPr/>
      </dsp:nvSpPr>
      <dsp:spPr>
        <a:xfrm>
          <a:off x="0" y="439"/>
          <a:ext cx="8229600" cy="11421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marR="0" lvl="0" indent="0" algn="ctr" defTabSz="914400" rtl="1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a-IR" sz="4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تمایل شیرخوار به تغذیه با بطری ؟</a:t>
          </a:r>
          <a:endParaRPr lang="en-US" sz="4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anose="00000400000000000000" pitchFamily="2" charset="-78"/>
          </a:endParaRPr>
        </a:p>
      </dsp:txBody>
      <dsp:txXfrm>
        <a:off x="55754" y="56193"/>
        <a:ext cx="8118092" cy="1030613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A6A141-3B69-4D06-9A20-3E9E35D94023}">
      <dsp:nvSpPr>
        <dsp:cNvPr id="0" name=""/>
        <dsp:cNvSpPr/>
      </dsp:nvSpPr>
      <dsp:spPr>
        <a:xfrm>
          <a:off x="0" y="165"/>
          <a:ext cx="8229600" cy="114266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marR="0" lvl="0" indent="0" algn="ctr" defTabSz="914400" rtl="1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a-IR" sz="4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 </a:t>
          </a:r>
          <a:r>
            <a:rPr lang="fa-IR" sz="40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نتيجه</a:t>
          </a:r>
          <a:r>
            <a:rPr lang="fa-IR" sz="4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 </a:t>
          </a:r>
          <a:r>
            <a:rPr lang="fa-IR" sz="40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گيري</a:t>
          </a:r>
          <a:r>
            <a:rPr lang="fa-IR" sz="4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 </a:t>
          </a:r>
          <a:endParaRPr lang="en-US" sz="4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anose="00000400000000000000" pitchFamily="2" charset="-78"/>
          </a:endParaRPr>
        </a:p>
      </dsp:txBody>
      <dsp:txXfrm>
        <a:off x="55781" y="55946"/>
        <a:ext cx="8118038" cy="1031107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A6A141-3B69-4D06-9A20-3E9E35D94023}">
      <dsp:nvSpPr>
        <dsp:cNvPr id="0" name=""/>
        <dsp:cNvSpPr/>
      </dsp:nvSpPr>
      <dsp:spPr>
        <a:xfrm>
          <a:off x="0" y="165"/>
          <a:ext cx="8229600" cy="114266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marR="0" lvl="0" indent="0" algn="ctr" defTabSz="914400" rtl="1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a-IR" sz="4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 </a:t>
          </a:r>
          <a:r>
            <a:rPr lang="fa-IR" sz="40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نتيجه</a:t>
          </a:r>
          <a:r>
            <a:rPr lang="fa-IR" sz="4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 </a:t>
          </a:r>
          <a:r>
            <a:rPr lang="fa-IR" sz="40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گيري</a:t>
          </a:r>
          <a:r>
            <a:rPr lang="fa-IR" sz="4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 </a:t>
          </a:r>
          <a:endParaRPr lang="en-US" sz="4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anose="00000400000000000000" pitchFamily="2" charset="-78"/>
          </a:endParaRPr>
        </a:p>
      </dsp:txBody>
      <dsp:txXfrm>
        <a:off x="55781" y="55946"/>
        <a:ext cx="8118038" cy="103110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A6A141-3B69-4D06-9A20-3E9E35D94023}">
      <dsp:nvSpPr>
        <dsp:cNvPr id="0" name=""/>
        <dsp:cNvSpPr/>
      </dsp:nvSpPr>
      <dsp:spPr>
        <a:xfrm>
          <a:off x="0" y="119"/>
          <a:ext cx="8229600" cy="1142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نگران ناکافی بودن شیر</a:t>
          </a:r>
          <a:endParaRPr lang="en-US" sz="4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anose="00000400000000000000" pitchFamily="2" charset="-78"/>
          </a:endParaRPr>
        </a:p>
      </dsp:txBody>
      <dsp:txXfrm>
        <a:off x="55785" y="55904"/>
        <a:ext cx="8118030" cy="103119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A6A141-3B69-4D06-9A20-3E9E35D94023}">
      <dsp:nvSpPr>
        <dsp:cNvPr id="0" name=""/>
        <dsp:cNvSpPr/>
      </dsp:nvSpPr>
      <dsp:spPr>
        <a:xfrm>
          <a:off x="0" y="119"/>
          <a:ext cx="8229600" cy="1142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شیرمادر کافی است  </a:t>
          </a:r>
          <a:endParaRPr lang="en-US" sz="4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anose="00000400000000000000" pitchFamily="2" charset="-78"/>
          </a:endParaRPr>
        </a:p>
      </dsp:txBody>
      <dsp:txXfrm>
        <a:off x="55785" y="55904"/>
        <a:ext cx="8118030" cy="103119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52CEFD-0BFB-4E07-8952-B400B0458AA9}">
      <dsp:nvSpPr>
        <dsp:cNvPr id="0" name=""/>
        <dsp:cNvSpPr/>
      </dsp:nvSpPr>
      <dsp:spPr>
        <a:xfrm>
          <a:off x="0" y="439"/>
          <a:ext cx="8229600" cy="11421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000" b="1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گنجایش معده نوزاد و </a:t>
          </a:r>
          <a:r>
            <a:rPr lang="fa-IR" sz="4000" b="1" i="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شیرتولید</a:t>
          </a:r>
          <a:r>
            <a:rPr lang="fa-IR" sz="4000" b="1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 شده مادر</a:t>
          </a:r>
          <a:endParaRPr lang="en-US" sz="4000" i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anose="00000400000000000000" pitchFamily="2" charset="-78"/>
          </a:endParaRPr>
        </a:p>
      </dsp:txBody>
      <dsp:txXfrm>
        <a:off x="55754" y="56193"/>
        <a:ext cx="8118092" cy="103061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E64186-EF87-43B7-9108-330313FCABB3}">
      <dsp:nvSpPr>
        <dsp:cNvPr id="0" name=""/>
        <dsp:cNvSpPr/>
      </dsp:nvSpPr>
      <dsp:spPr>
        <a:xfrm>
          <a:off x="0" y="878"/>
          <a:ext cx="8229600" cy="11421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نوزادی که با شیرمادر تغذیه می شود</a:t>
          </a:r>
          <a:endParaRPr lang="en-US" sz="4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anose="00000400000000000000" pitchFamily="2" charset="-78"/>
          </a:endParaRPr>
        </a:p>
      </dsp:txBody>
      <dsp:txXfrm>
        <a:off x="55754" y="56632"/>
        <a:ext cx="8118092" cy="103061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538125-828C-4E3F-88BE-770E6C4F7D59}">
      <dsp:nvSpPr>
        <dsp:cNvPr id="0" name=""/>
        <dsp:cNvSpPr/>
      </dsp:nvSpPr>
      <dsp:spPr>
        <a:xfrm>
          <a:off x="0" y="1227"/>
          <a:ext cx="7696200" cy="25121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وزن گرفتن از روز پنجم تولد (ایده آل)</a:t>
          </a:r>
        </a:p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نوزادان با زایمان طبیعی زودتر به وزن تولد می رسند</a:t>
          </a:r>
          <a:endParaRPr lang="en-US" sz="3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anose="00000400000000000000" pitchFamily="2" charset="-78"/>
          </a:endParaRPr>
        </a:p>
      </dsp:txBody>
      <dsp:txXfrm>
        <a:off x="122633" y="123860"/>
        <a:ext cx="7450934" cy="226687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FE562B-1038-4D59-8134-8670FCF84066}">
      <dsp:nvSpPr>
        <dsp:cNvPr id="0" name=""/>
        <dsp:cNvSpPr/>
      </dsp:nvSpPr>
      <dsp:spPr>
        <a:xfrm>
          <a:off x="0" y="539"/>
          <a:ext cx="8229600" cy="1141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تصور مادر از ناکافی بودن </a:t>
          </a:r>
          <a:r>
            <a:rPr lang="fa-IR" sz="36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شير</a:t>
          </a:r>
          <a:r>
            <a:rPr lang="fa-IR" sz="3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 </a:t>
          </a:r>
          <a:r>
            <a:rPr lang="fa-IR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(</a:t>
          </a:r>
          <a:r>
            <a:rPr lang="fa-IR" sz="2800" b="1" kern="1200" dirty="0" smtClean="0">
              <a:cs typeface="B Nazanin" panose="00000400000000000000" pitchFamily="2" charset="-78"/>
            </a:rPr>
            <a:t>احساس مادر این است</a:t>
          </a:r>
          <a:r>
            <a:rPr lang="fa-IR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)</a:t>
          </a:r>
          <a:endParaRPr lang="en-US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anose="00000400000000000000" pitchFamily="2" charset="-78"/>
          </a:endParaRPr>
        </a:p>
      </dsp:txBody>
      <dsp:txXfrm>
        <a:off x="55744" y="56283"/>
        <a:ext cx="8118112" cy="103043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FE562B-1038-4D59-8134-8670FCF84066}">
      <dsp:nvSpPr>
        <dsp:cNvPr id="0" name=""/>
        <dsp:cNvSpPr/>
      </dsp:nvSpPr>
      <dsp:spPr>
        <a:xfrm>
          <a:off x="0" y="539"/>
          <a:ext cx="8229600" cy="1141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تصور مادر از ناکافی بودن </a:t>
          </a:r>
          <a:r>
            <a:rPr lang="fa-IR" sz="36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شير</a:t>
          </a:r>
          <a:r>
            <a:rPr lang="fa-IR" sz="3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 </a:t>
          </a:r>
          <a:r>
            <a:rPr lang="fa-IR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(</a:t>
          </a:r>
          <a:r>
            <a:rPr lang="fa-IR" sz="2800" b="1" kern="1200" dirty="0" smtClean="0">
              <a:cs typeface="B Nazanin" panose="00000400000000000000" pitchFamily="2" charset="-78"/>
            </a:rPr>
            <a:t>احساس مادر این است</a:t>
          </a:r>
          <a:r>
            <a:rPr lang="fa-IR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)</a:t>
          </a:r>
          <a:endParaRPr lang="en-US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anose="00000400000000000000" pitchFamily="2" charset="-78"/>
          </a:endParaRPr>
        </a:p>
      </dsp:txBody>
      <dsp:txXfrm>
        <a:off x="55744" y="56283"/>
        <a:ext cx="8118112" cy="10304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1800" cy="457200"/>
          </a:xfrm>
          <a:prstGeom prst="rect">
            <a:avLst/>
          </a:prstGeom>
        </p:spPr>
        <p:txBody>
          <a:bodyPr vert="horz" lIns="91425" tIns="45712" rIns="91425" bIns="4571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4" y="1"/>
            <a:ext cx="2971800" cy="457200"/>
          </a:xfrm>
          <a:prstGeom prst="rect">
            <a:avLst/>
          </a:prstGeom>
        </p:spPr>
        <p:txBody>
          <a:bodyPr vert="horz" lIns="91425" tIns="45712" rIns="91425" bIns="45712" rtlCol="0"/>
          <a:lstStyle>
            <a:lvl1pPr algn="r">
              <a:defRPr sz="1200"/>
            </a:lvl1pPr>
          </a:lstStyle>
          <a:p>
            <a:fld id="{78524280-E477-4786-9B03-D2EE54D55FF3}" type="datetimeFigureOut">
              <a:rPr lang="en-US" smtClean="0"/>
              <a:pPr/>
              <a:t>8/5/2024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5" tIns="45712" rIns="91425" bIns="4571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1"/>
            <a:ext cx="5486400" cy="4114800"/>
          </a:xfrm>
          <a:prstGeom prst="rect">
            <a:avLst/>
          </a:prstGeom>
        </p:spPr>
        <p:txBody>
          <a:bodyPr vert="horz" lIns="91425" tIns="45712" rIns="91425" bIns="4571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685214"/>
            <a:ext cx="2971800" cy="457200"/>
          </a:xfrm>
          <a:prstGeom prst="rect">
            <a:avLst/>
          </a:prstGeom>
        </p:spPr>
        <p:txBody>
          <a:bodyPr vert="horz" lIns="91425" tIns="45712" rIns="91425" bIns="4571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4" y="8685214"/>
            <a:ext cx="2971800" cy="457200"/>
          </a:xfrm>
          <a:prstGeom prst="rect">
            <a:avLst/>
          </a:prstGeom>
        </p:spPr>
        <p:txBody>
          <a:bodyPr vert="horz" lIns="91425" tIns="45712" rIns="91425" bIns="45712" rtlCol="0" anchor="b"/>
          <a:lstStyle>
            <a:lvl1pPr algn="r">
              <a:defRPr sz="1200"/>
            </a:lvl1pPr>
          </a:lstStyle>
          <a:p>
            <a:fld id="{964ECD81-939C-4CA5-BF2A-70CF41977F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042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fa-IR" b="1" dirty="0" smtClean="0"/>
              <a:t>عدم اعتماد به نفس </a:t>
            </a:r>
            <a:r>
              <a:rPr lang="fa-IR" dirty="0" smtClean="0"/>
              <a:t>: </a:t>
            </a:r>
            <a:r>
              <a:rPr lang="fa-IR" dirty="0" err="1" smtClean="0"/>
              <a:t>مادرانيكه</a:t>
            </a:r>
            <a:r>
              <a:rPr lang="fa-IR" dirty="0" smtClean="0"/>
              <a:t> </a:t>
            </a:r>
            <a:r>
              <a:rPr lang="fa-IR" dirty="0" err="1" smtClean="0"/>
              <a:t>خيلي</a:t>
            </a:r>
            <a:r>
              <a:rPr lang="fa-IR" dirty="0" smtClean="0"/>
              <a:t> جوان هستند و </a:t>
            </a:r>
            <a:r>
              <a:rPr lang="fa-IR" dirty="0" err="1" smtClean="0"/>
              <a:t>يا</a:t>
            </a:r>
            <a:r>
              <a:rPr lang="fa-IR" dirty="0" smtClean="0"/>
              <a:t> از جانب </a:t>
            </a:r>
            <a:r>
              <a:rPr lang="fa-IR" dirty="0" err="1" smtClean="0"/>
              <a:t>فاميل</a:t>
            </a:r>
            <a:r>
              <a:rPr lang="fa-IR" dirty="0" smtClean="0"/>
              <a:t> و شوهر و </a:t>
            </a:r>
            <a:r>
              <a:rPr lang="fa-IR" dirty="0" err="1" smtClean="0"/>
              <a:t>دوستانشان</a:t>
            </a:r>
            <a:r>
              <a:rPr lang="fa-IR" dirty="0" smtClean="0"/>
              <a:t> </a:t>
            </a:r>
            <a:r>
              <a:rPr lang="fa-IR" dirty="0" err="1" smtClean="0"/>
              <a:t>كمتر</a:t>
            </a:r>
            <a:r>
              <a:rPr lang="fa-IR" dirty="0" smtClean="0"/>
              <a:t> </a:t>
            </a:r>
            <a:r>
              <a:rPr lang="fa-IR" dirty="0" err="1" smtClean="0"/>
              <a:t>حمايت</a:t>
            </a:r>
            <a:r>
              <a:rPr lang="fa-IR" dirty="0" smtClean="0"/>
              <a:t> </a:t>
            </a:r>
            <a:r>
              <a:rPr lang="fa-IR" dirty="0" err="1" smtClean="0"/>
              <a:t>مي</a:t>
            </a:r>
            <a:r>
              <a:rPr lang="fa-IR" dirty="0" smtClean="0"/>
              <a:t> شوند</a:t>
            </a:r>
          </a:p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ECD81-939C-4CA5-BF2A-70CF41977FC2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3412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Zar" pitchFamily="2" charset="-78"/>
                <a:cs typeface="Zar" pitchFamily="2" charset="-7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Zar" pitchFamily="2" charset="-78"/>
                <a:cs typeface="Zar" pitchFamily="2" charset="-7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Zar" pitchFamily="2" charset="-78"/>
                <a:cs typeface="Zar" pitchFamily="2" charset="-7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Zar" pitchFamily="2" charset="-78"/>
                <a:cs typeface="Zar" pitchFamily="2" charset="-7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Zar" pitchFamily="2" charset="-78"/>
                <a:cs typeface="Zar" pitchFamily="2" charset="-78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Zar" pitchFamily="2" charset="-78"/>
                <a:cs typeface="Zar" pitchFamily="2" charset="-78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Zar" pitchFamily="2" charset="-78"/>
                <a:cs typeface="Zar" pitchFamily="2" charset="-78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Zar" pitchFamily="2" charset="-78"/>
                <a:cs typeface="Zar" pitchFamily="2" charset="-78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Zar" pitchFamily="2" charset="-78"/>
                <a:cs typeface="Zar" pitchFamily="2" charset="-78"/>
              </a:defRPr>
            </a:lvl9pPr>
          </a:lstStyle>
          <a:p>
            <a:pPr eaLnBrk="1" hangingPunct="1"/>
            <a:fld id="{944B548F-4A0A-401E-B7A6-523F8046BA68}" type="slidenum">
              <a:rPr lang="en-US" altLang="en-US">
                <a:solidFill>
                  <a:prstClr val="black"/>
                </a:solidFill>
                <a:latin typeface="Arial" charset="0"/>
                <a:cs typeface="Arial" charset="0"/>
              </a:rPr>
              <a:pPr eaLnBrk="1" hangingPunct="1"/>
              <a:t>13</a:t>
            </a:fld>
            <a:endParaRPr lang="en-US" alt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ECD81-939C-4CA5-BF2A-70CF41977FC2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3412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ECD81-939C-4CA5-BF2A-70CF41977FC2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3412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Many babies will have “frequency days” when they seem extra fussy and want to nurse much more frequently than their usual pattern.</a:t>
            </a:r>
          </a:p>
          <a:p>
            <a:r>
              <a:rPr lang="en-US" dirty="0" smtClean="0"/>
              <a:t>Frequency days generally happen around two to three weeks, six weeks, three months, and six months, with baby usually returning to his previous feeding pattern in three to seven days.</a:t>
            </a:r>
          </a:p>
          <a:p>
            <a:r>
              <a:rPr lang="en-US" dirty="0" smtClean="0"/>
              <a:t>The positive side of this is that he is stimulating a higher rate of milk production.</a:t>
            </a:r>
          </a:p>
          <a:p>
            <a:endParaRPr lang="en-US" dirty="0" smtClean="0"/>
          </a:p>
          <a:p>
            <a:endParaRPr lang="fa-IR" dirty="0" smtClean="0"/>
          </a:p>
          <a:p>
            <a:endParaRPr lang="fa-I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ECD81-939C-4CA5-BF2A-70CF41977FC2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3412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a-IR" dirty="0" smtClean="0"/>
              <a:t>دوره های تغذیه خوشه ای </a:t>
            </a:r>
          </a:p>
          <a:p>
            <a:r>
              <a:rPr lang="en-US" dirty="0" smtClean="0"/>
              <a:t>Many babies will have “frequency days” when they seem extra fussy and want to nurse much more frequently than their usual pattern.</a:t>
            </a:r>
          </a:p>
          <a:p>
            <a:r>
              <a:rPr lang="en-US" dirty="0" smtClean="0"/>
              <a:t>Frequency days generally happen around two to three weeks, six weeks, three months, and six months, with baby usually returning to his previous feeding pattern in three to seven days.</a:t>
            </a:r>
          </a:p>
          <a:p>
            <a:r>
              <a:rPr lang="en-US" dirty="0" smtClean="0"/>
              <a:t>The positive side of this is that he is stimulating a higher rate of milk production.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ECD81-939C-4CA5-BF2A-70CF41977FC2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6405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ECD81-939C-4CA5-BF2A-70CF41977FC2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3412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a-IR" dirty="0" smtClean="0"/>
              <a:t>مثلا استراحت 10 تا 20 </a:t>
            </a:r>
            <a:r>
              <a:rPr lang="fa-IR" dirty="0" err="1" smtClean="0"/>
              <a:t>دقيقه</a:t>
            </a:r>
            <a:r>
              <a:rPr lang="fa-IR" dirty="0" smtClean="0"/>
              <a:t> قبل از شروع </a:t>
            </a:r>
            <a:r>
              <a:rPr lang="fa-IR" dirty="0" err="1" smtClean="0"/>
              <a:t>دوشيدن،نوشيدن</a:t>
            </a:r>
            <a:r>
              <a:rPr lang="fa-IR" dirty="0" smtClean="0"/>
              <a:t> </a:t>
            </a:r>
            <a:r>
              <a:rPr lang="fa-IR" dirty="0" err="1" smtClean="0"/>
              <a:t>يك</a:t>
            </a:r>
            <a:r>
              <a:rPr lang="fa-IR" dirty="0" smtClean="0"/>
              <a:t> </a:t>
            </a:r>
            <a:r>
              <a:rPr lang="fa-IR" dirty="0" err="1" smtClean="0"/>
              <a:t>ليوان</a:t>
            </a:r>
            <a:r>
              <a:rPr lang="fa-IR" dirty="0" smtClean="0"/>
              <a:t> </a:t>
            </a:r>
            <a:r>
              <a:rPr lang="fa-IR" dirty="0" err="1" smtClean="0"/>
              <a:t>شير</a:t>
            </a:r>
            <a:r>
              <a:rPr lang="fa-IR" dirty="0" smtClean="0"/>
              <a:t>، آب </a:t>
            </a:r>
            <a:r>
              <a:rPr lang="fa-IR" dirty="0" err="1" smtClean="0"/>
              <a:t>ميوه</a:t>
            </a:r>
            <a:r>
              <a:rPr lang="fa-IR" dirty="0" smtClean="0"/>
              <a:t> ، </a:t>
            </a:r>
            <a:r>
              <a:rPr lang="fa-IR" dirty="0" err="1" smtClean="0"/>
              <a:t>چاي</a:t>
            </a:r>
            <a:r>
              <a:rPr lang="fa-IR" dirty="0" smtClean="0"/>
              <a:t> </a:t>
            </a:r>
            <a:r>
              <a:rPr lang="fa-IR" dirty="0" err="1" smtClean="0"/>
              <a:t>كم</a:t>
            </a:r>
            <a:r>
              <a:rPr lang="fa-IR" dirty="0" smtClean="0"/>
              <a:t> رنگ </a:t>
            </a:r>
            <a:r>
              <a:rPr lang="fa-IR" dirty="0" err="1" smtClean="0"/>
              <a:t>يا</a:t>
            </a:r>
            <a:r>
              <a:rPr lang="fa-IR" dirty="0" smtClean="0"/>
              <a:t> </a:t>
            </a:r>
            <a:r>
              <a:rPr lang="fa-IR" dirty="0" err="1" smtClean="0"/>
              <a:t>سوپ،نشستن</a:t>
            </a:r>
            <a:r>
              <a:rPr lang="fa-IR" dirty="0" smtClean="0"/>
              <a:t> در </a:t>
            </a:r>
            <a:r>
              <a:rPr lang="fa-IR" dirty="0" err="1" smtClean="0"/>
              <a:t>وضعيت</a:t>
            </a:r>
            <a:r>
              <a:rPr lang="fa-IR" dirty="0" smtClean="0"/>
              <a:t> راحت </a:t>
            </a:r>
            <a:r>
              <a:rPr lang="fa-IR" dirty="0" err="1" smtClean="0"/>
              <a:t>درمحيط</a:t>
            </a:r>
            <a:r>
              <a:rPr lang="fa-IR" dirty="0" smtClean="0"/>
              <a:t> </a:t>
            </a:r>
            <a:r>
              <a:rPr lang="fa-IR" dirty="0" err="1" smtClean="0"/>
              <a:t>ساكت</a:t>
            </a:r>
            <a:r>
              <a:rPr lang="fa-IR" dirty="0" smtClean="0"/>
              <a:t> و آرام و بدون مزاحمت ، </a:t>
            </a:r>
            <a:r>
              <a:rPr lang="fa-IR" dirty="0" err="1" smtClean="0"/>
              <a:t>فكر</a:t>
            </a:r>
            <a:r>
              <a:rPr lang="fa-IR" dirty="0" smtClean="0"/>
              <a:t> </a:t>
            </a:r>
            <a:r>
              <a:rPr lang="fa-IR" dirty="0" err="1" smtClean="0"/>
              <a:t>كردن</a:t>
            </a:r>
            <a:r>
              <a:rPr lang="fa-IR" dirty="0" smtClean="0"/>
              <a:t> به </a:t>
            </a:r>
            <a:r>
              <a:rPr lang="fa-IR" dirty="0" err="1" smtClean="0"/>
              <a:t>كودك</a:t>
            </a:r>
            <a:r>
              <a:rPr lang="fa-IR" dirty="0" smtClean="0"/>
              <a:t> و </a:t>
            </a:r>
            <a:r>
              <a:rPr lang="fa-IR" dirty="0" err="1" smtClean="0"/>
              <a:t>يا</a:t>
            </a:r>
            <a:r>
              <a:rPr lang="fa-IR" dirty="0" smtClean="0"/>
              <a:t> نگاه </a:t>
            </a:r>
            <a:r>
              <a:rPr lang="fa-IR" dirty="0" err="1" smtClean="0"/>
              <a:t>كردن</a:t>
            </a:r>
            <a:r>
              <a:rPr lang="fa-IR" dirty="0" smtClean="0"/>
              <a:t> به </a:t>
            </a:r>
            <a:r>
              <a:rPr lang="fa-IR" dirty="0" err="1" smtClean="0"/>
              <a:t>تصوير</a:t>
            </a:r>
            <a:r>
              <a:rPr lang="fa-IR" dirty="0" smtClean="0"/>
              <a:t> </a:t>
            </a:r>
            <a:r>
              <a:rPr lang="fa-IR" dirty="0" err="1" smtClean="0"/>
              <a:t>وي</a:t>
            </a:r>
            <a:r>
              <a:rPr lang="fa-IR" dirty="0" smtClean="0"/>
              <a:t>، قرار دادن </a:t>
            </a:r>
            <a:r>
              <a:rPr lang="fa-IR" dirty="0" err="1" smtClean="0"/>
              <a:t>يك</a:t>
            </a:r>
            <a:r>
              <a:rPr lang="fa-IR" dirty="0" smtClean="0"/>
              <a:t> حوله گرم و مرطوب به مدت 5 تا 10 </a:t>
            </a:r>
            <a:r>
              <a:rPr lang="fa-IR" dirty="0" err="1" smtClean="0"/>
              <a:t>دقيقه</a:t>
            </a:r>
            <a:r>
              <a:rPr lang="fa-IR" dirty="0" smtClean="0"/>
              <a:t> </a:t>
            </a:r>
            <a:r>
              <a:rPr lang="fa-IR" dirty="0" err="1" smtClean="0"/>
              <a:t>روي</a:t>
            </a:r>
            <a:r>
              <a:rPr lang="fa-IR" dirty="0" smtClean="0"/>
              <a:t> پستان و </a:t>
            </a:r>
            <a:r>
              <a:rPr lang="fa-IR" dirty="0" err="1" smtClean="0"/>
              <a:t>نوك</a:t>
            </a:r>
            <a:r>
              <a:rPr lang="fa-IR" dirty="0" smtClean="0"/>
              <a:t> آن ، </a:t>
            </a:r>
            <a:r>
              <a:rPr lang="fa-IR" dirty="0" err="1" smtClean="0"/>
              <a:t>يا</a:t>
            </a:r>
            <a:r>
              <a:rPr lang="fa-IR" dirty="0" smtClean="0"/>
              <a:t> حمام </a:t>
            </a:r>
            <a:r>
              <a:rPr lang="fa-IR" dirty="0" err="1" smtClean="0"/>
              <a:t>كردن</a:t>
            </a:r>
            <a:r>
              <a:rPr lang="fa-IR" dirty="0" smtClean="0"/>
              <a:t>، و ماساژ پستان ها به </a:t>
            </a:r>
            <a:r>
              <a:rPr lang="fa-IR" dirty="0" err="1" smtClean="0"/>
              <a:t>جاري</a:t>
            </a:r>
            <a:r>
              <a:rPr lang="fa-IR" dirty="0" smtClean="0"/>
              <a:t> شدن </a:t>
            </a:r>
            <a:r>
              <a:rPr lang="fa-IR" dirty="0" err="1" smtClean="0"/>
              <a:t>شير</a:t>
            </a:r>
            <a:r>
              <a:rPr lang="fa-IR" dirty="0" smtClean="0"/>
              <a:t> قبل از اقدام </a:t>
            </a:r>
            <a:r>
              <a:rPr lang="fa-IR" dirty="0" err="1" smtClean="0"/>
              <a:t>براي</a:t>
            </a:r>
            <a:r>
              <a:rPr lang="fa-IR" dirty="0" smtClean="0"/>
              <a:t> </a:t>
            </a:r>
            <a:r>
              <a:rPr lang="fa-IR" dirty="0" err="1" smtClean="0"/>
              <a:t>دوشيدن</a:t>
            </a:r>
            <a:r>
              <a:rPr lang="fa-IR" dirty="0" smtClean="0"/>
              <a:t> </a:t>
            </a:r>
            <a:r>
              <a:rPr lang="fa-IR" dirty="0" err="1" smtClean="0"/>
              <a:t>كمك</a:t>
            </a:r>
            <a:r>
              <a:rPr lang="fa-IR" dirty="0" smtClean="0"/>
              <a:t> </a:t>
            </a:r>
            <a:r>
              <a:rPr lang="fa-IR" dirty="0" err="1" smtClean="0"/>
              <a:t>مي</a:t>
            </a:r>
            <a:r>
              <a:rPr lang="fa-IR" dirty="0" smtClean="0"/>
              <a:t> </a:t>
            </a:r>
            <a:r>
              <a:rPr lang="fa-IR" dirty="0" err="1" smtClean="0"/>
              <a:t>كند</a:t>
            </a:r>
            <a:r>
              <a:rPr lang="fa-IR" dirty="0" smtClean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ECD81-939C-4CA5-BF2A-70CF41977FC2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3412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ECD81-939C-4CA5-BF2A-70CF41977FC2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3412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a-IR" dirty="0" smtClean="0"/>
              <a:t>اگر قبلا </a:t>
            </a:r>
            <a:r>
              <a:rPr lang="fa-IR" dirty="0" err="1" smtClean="0"/>
              <a:t>بطري</a:t>
            </a:r>
            <a:r>
              <a:rPr lang="fa-IR" dirty="0" smtClean="0"/>
              <a:t> و </a:t>
            </a:r>
            <a:r>
              <a:rPr lang="fa-IR" dirty="0" err="1" smtClean="0"/>
              <a:t>شيركمكي</a:t>
            </a:r>
            <a:r>
              <a:rPr lang="fa-IR" dirty="0" smtClean="0"/>
              <a:t> به </a:t>
            </a:r>
            <a:r>
              <a:rPr lang="fa-IR" dirty="0" err="1" smtClean="0"/>
              <a:t>شيرخوارتان</a:t>
            </a:r>
            <a:r>
              <a:rPr lang="fa-IR" dirty="0" smtClean="0"/>
              <a:t> داده </a:t>
            </a:r>
            <a:r>
              <a:rPr lang="fa-IR" dirty="0" err="1" smtClean="0"/>
              <a:t>ايد</a:t>
            </a:r>
            <a:r>
              <a:rPr lang="fa-IR" dirty="0" smtClean="0"/>
              <a:t> و او </a:t>
            </a:r>
            <a:r>
              <a:rPr lang="fa-IR" dirty="0" err="1" smtClean="0"/>
              <a:t>مايل</a:t>
            </a:r>
            <a:r>
              <a:rPr lang="fa-IR" dirty="0" smtClean="0"/>
              <a:t> به خوردن </a:t>
            </a:r>
            <a:r>
              <a:rPr lang="fa-IR" dirty="0" err="1" smtClean="0"/>
              <a:t>شيركمكي</a:t>
            </a:r>
            <a:r>
              <a:rPr lang="fa-IR" dirty="0" smtClean="0"/>
              <a:t> بوده </a:t>
            </a:r>
            <a:r>
              <a:rPr lang="fa-IR" dirty="0" err="1" smtClean="0"/>
              <a:t>است،آن</a:t>
            </a:r>
            <a:r>
              <a:rPr lang="fa-IR" dirty="0" smtClean="0"/>
              <a:t> را به حساب </a:t>
            </a:r>
            <a:r>
              <a:rPr lang="fa-IR" dirty="0" err="1" smtClean="0"/>
              <a:t>نگذاريدو</a:t>
            </a:r>
            <a:r>
              <a:rPr lang="fa-IR" dirty="0" smtClean="0"/>
              <a:t> هرگز </a:t>
            </a:r>
            <a:r>
              <a:rPr lang="fa-IR" dirty="0" err="1" smtClean="0"/>
              <a:t>سعي</a:t>
            </a:r>
            <a:r>
              <a:rPr lang="fa-IR" dirty="0" smtClean="0"/>
              <a:t> </a:t>
            </a:r>
            <a:r>
              <a:rPr lang="fa-IR" dirty="0" err="1" smtClean="0"/>
              <a:t>نكنيد</a:t>
            </a:r>
            <a:r>
              <a:rPr lang="fa-IR" dirty="0" smtClean="0"/>
              <a:t> </a:t>
            </a:r>
            <a:r>
              <a:rPr lang="fa-IR" dirty="0" err="1" smtClean="0"/>
              <a:t>اين</a:t>
            </a:r>
            <a:r>
              <a:rPr lang="fa-IR" dirty="0" smtClean="0"/>
              <a:t> مسئله را </a:t>
            </a:r>
            <a:r>
              <a:rPr lang="fa-IR" dirty="0" err="1" smtClean="0"/>
              <a:t>آزمايش</a:t>
            </a:r>
            <a:r>
              <a:rPr lang="fa-IR" dirty="0" smtClean="0"/>
              <a:t> </a:t>
            </a:r>
            <a:r>
              <a:rPr lang="fa-IR" dirty="0" err="1" smtClean="0"/>
              <a:t>كنيد</a:t>
            </a:r>
            <a:r>
              <a:rPr lang="fa-IR" dirty="0" smtClean="0"/>
              <a:t>. </a:t>
            </a:r>
            <a:r>
              <a:rPr lang="fa-IR" dirty="0" err="1" smtClean="0"/>
              <a:t>زيرا</a:t>
            </a:r>
            <a:r>
              <a:rPr lang="fa-IR" dirty="0" smtClean="0"/>
              <a:t> </a:t>
            </a:r>
            <a:r>
              <a:rPr lang="fa-IR" dirty="0" err="1" smtClean="0"/>
              <a:t>بسياري</a:t>
            </a:r>
            <a:r>
              <a:rPr lang="fa-IR" dirty="0" smtClean="0"/>
              <a:t> از بچه ها به طور </a:t>
            </a:r>
            <a:r>
              <a:rPr lang="fa-IR" dirty="0" err="1" smtClean="0"/>
              <a:t>طبيعي</a:t>
            </a:r>
            <a:r>
              <a:rPr lang="fa-IR" dirty="0" smtClean="0"/>
              <a:t> </a:t>
            </a:r>
            <a:r>
              <a:rPr lang="fa-IR" dirty="0" err="1" smtClean="0"/>
              <a:t>ميل</a:t>
            </a:r>
            <a:r>
              <a:rPr lang="fa-IR" dirty="0" smtClean="0"/>
              <a:t> به </a:t>
            </a:r>
            <a:r>
              <a:rPr lang="fa-IR" dirty="0" err="1" smtClean="0"/>
              <a:t>مكيدن</a:t>
            </a:r>
            <a:r>
              <a:rPr lang="fa-IR" dirty="0" smtClean="0"/>
              <a:t> </a:t>
            </a:r>
            <a:r>
              <a:rPr lang="fa-IR" dirty="0" err="1" smtClean="0"/>
              <a:t>بيشتر</a:t>
            </a:r>
            <a:r>
              <a:rPr lang="fa-IR" dirty="0" smtClean="0"/>
              <a:t> دارند و </a:t>
            </a:r>
            <a:r>
              <a:rPr lang="fa-IR" dirty="0" err="1" smtClean="0"/>
              <a:t>بطري</a:t>
            </a:r>
            <a:r>
              <a:rPr lang="fa-IR" dirty="0" smtClean="0"/>
              <a:t> را نه به </a:t>
            </a:r>
            <a:r>
              <a:rPr lang="fa-IR" dirty="0" err="1" smtClean="0"/>
              <a:t>دليل</a:t>
            </a:r>
            <a:r>
              <a:rPr lang="fa-IR" dirty="0" smtClean="0"/>
              <a:t> </a:t>
            </a:r>
            <a:r>
              <a:rPr lang="fa-IR" dirty="0" err="1" smtClean="0"/>
              <a:t>گرسنگي</a:t>
            </a:r>
            <a:r>
              <a:rPr lang="fa-IR" dirty="0" smtClean="0"/>
              <a:t> </a:t>
            </a:r>
            <a:r>
              <a:rPr lang="fa-IR" dirty="0" err="1" smtClean="0"/>
              <a:t>بلكه</a:t>
            </a:r>
            <a:r>
              <a:rPr lang="fa-IR" dirty="0" smtClean="0"/>
              <a:t> بعلت علاقه </a:t>
            </a:r>
            <a:r>
              <a:rPr lang="fa-IR" dirty="0" err="1" smtClean="0"/>
              <a:t>زياد</a:t>
            </a:r>
            <a:r>
              <a:rPr lang="fa-IR" dirty="0" smtClean="0"/>
              <a:t> به </a:t>
            </a:r>
            <a:r>
              <a:rPr lang="fa-IR" dirty="0" err="1" smtClean="0"/>
              <a:t>مكيدن</a:t>
            </a:r>
            <a:r>
              <a:rPr lang="fa-IR" dirty="0" smtClean="0"/>
              <a:t> </a:t>
            </a:r>
            <a:r>
              <a:rPr lang="fa-IR" dirty="0" err="1" smtClean="0"/>
              <a:t>مي</a:t>
            </a:r>
            <a:r>
              <a:rPr lang="fa-IR" dirty="0" smtClean="0"/>
              <a:t> </a:t>
            </a:r>
            <a:r>
              <a:rPr lang="fa-IR" dirty="0" err="1" smtClean="0"/>
              <a:t>پذيرند</a:t>
            </a:r>
            <a:r>
              <a:rPr lang="fa-IR" dirty="0" smtClean="0"/>
              <a:t>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ECD81-939C-4CA5-BF2A-70CF41977FC2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3412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a-IR" dirty="0" smtClean="0">
                <a:cs typeface="B Nazanin" panose="00000400000000000000" pitchFamily="2" charset="-78"/>
              </a:rPr>
              <a:t>هورمون </a:t>
            </a:r>
            <a:r>
              <a:rPr lang="fa-IR" dirty="0" err="1" smtClean="0">
                <a:cs typeface="B Nazanin" panose="00000400000000000000" pitchFamily="2" charset="-78"/>
              </a:rPr>
              <a:t>اكسي</a:t>
            </a:r>
            <a:r>
              <a:rPr lang="fa-IR" dirty="0" smtClean="0">
                <a:cs typeface="B Nazanin" panose="00000400000000000000" pitchFamily="2" charset="-78"/>
              </a:rPr>
              <a:t> </a:t>
            </a:r>
            <a:r>
              <a:rPr lang="fa-IR" dirty="0" err="1" smtClean="0">
                <a:cs typeface="B Nazanin" panose="00000400000000000000" pitchFamily="2" charset="-78"/>
              </a:rPr>
              <a:t>توسين</a:t>
            </a:r>
            <a:r>
              <a:rPr lang="fa-IR" dirty="0" smtClean="0">
                <a:cs typeface="B Nazanin" panose="00000400000000000000" pitchFamily="2" charset="-78"/>
              </a:rPr>
              <a:t> </a:t>
            </a:r>
            <a:r>
              <a:rPr lang="fa-IR" dirty="0" err="1" smtClean="0">
                <a:cs typeface="B Nazanin" panose="00000400000000000000" pitchFamily="2" charset="-78"/>
              </a:rPr>
              <a:t>نيز</a:t>
            </a:r>
            <a:r>
              <a:rPr lang="fa-IR" dirty="0" smtClean="0">
                <a:cs typeface="B Nazanin" panose="00000400000000000000" pitchFamily="2" charset="-78"/>
              </a:rPr>
              <a:t> با انقباض </a:t>
            </a:r>
            <a:r>
              <a:rPr lang="fa-IR" dirty="0" err="1" smtClean="0">
                <a:cs typeface="B Nazanin" panose="00000400000000000000" pitchFamily="2" charset="-78"/>
              </a:rPr>
              <a:t>سلولهاي</a:t>
            </a:r>
            <a:r>
              <a:rPr lang="fa-IR" dirty="0" smtClean="0">
                <a:cs typeface="B Nazanin" panose="00000400000000000000" pitchFamily="2" charset="-78"/>
              </a:rPr>
              <a:t> </a:t>
            </a:r>
            <a:r>
              <a:rPr lang="fa-IR" dirty="0" err="1" smtClean="0">
                <a:cs typeface="B Nazanin" panose="00000400000000000000" pitchFamily="2" charset="-78"/>
              </a:rPr>
              <a:t>عضلاني</a:t>
            </a:r>
            <a:r>
              <a:rPr lang="fa-IR" dirty="0" smtClean="0">
                <a:cs typeface="B Nazanin" panose="00000400000000000000" pitchFamily="2" charset="-78"/>
              </a:rPr>
              <a:t> اطراف </a:t>
            </a:r>
            <a:r>
              <a:rPr lang="fa-IR" dirty="0" err="1" smtClean="0">
                <a:cs typeface="B Nazanin" panose="00000400000000000000" pitchFamily="2" charset="-78"/>
              </a:rPr>
              <a:t>آرئولها</a:t>
            </a:r>
            <a:r>
              <a:rPr lang="fa-IR" dirty="0" smtClean="0">
                <a:cs typeface="B Nazanin" panose="00000400000000000000" pitchFamily="2" charset="-78"/>
              </a:rPr>
              <a:t> ، </a:t>
            </a:r>
            <a:r>
              <a:rPr lang="fa-IR" dirty="0" err="1" smtClean="0">
                <a:cs typeface="B Nazanin" panose="00000400000000000000" pitchFamily="2" charset="-78"/>
              </a:rPr>
              <a:t>شير</a:t>
            </a:r>
            <a:r>
              <a:rPr lang="fa-IR" dirty="0" smtClean="0">
                <a:cs typeface="B Nazanin" panose="00000400000000000000" pitchFamily="2" charset="-78"/>
              </a:rPr>
              <a:t> </a:t>
            </a:r>
            <a:r>
              <a:rPr lang="fa-IR" dirty="0" err="1" smtClean="0">
                <a:cs typeface="B Nazanin" panose="00000400000000000000" pitchFamily="2" charset="-78"/>
              </a:rPr>
              <a:t>ذخيره</a:t>
            </a:r>
            <a:r>
              <a:rPr lang="fa-IR" dirty="0" smtClean="0">
                <a:cs typeface="B Nazanin" panose="00000400000000000000" pitchFamily="2" charset="-78"/>
              </a:rPr>
              <a:t> شده را به </a:t>
            </a:r>
            <a:r>
              <a:rPr lang="fa-IR" dirty="0" err="1" smtClean="0">
                <a:cs typeface="B Nazanin" panose="00000400000000000000" pitchFamily="2" charset="-78"/>
              </a:rPr>
              <a:t>داکت</a:t>
            </a:r>
            <a:r>
              <a:rPr lang="fa-IR" dirty="0" smtClean="0">
                <a:cs typeface="B Nazanin" panose="00000400000000000000" pitchFamily="2" charset="-78"/>
              </a:rPr>
              <a:t> رانده و سبب ترشح و </a:t>
            </a:r>
            <a:r>
              <a:rPr lang="fa-IR" dirty="0" err="1" smtClean="0">
                <a:cs typeface="B Nazanin" panose="00000400000000000000" pitchFamily="2" charset="-78"/>
              </a:rPr>
              <a:t>جاري</a:t>
            </a:r>
            <a:r>
              <a:rPr lang="fa-IR" dirty="0" smtClean="0">
                <a:cs typeface="B Nazanin" panose="00000400000000000000" pitchFamily="2" charset="-78"/>
              </a:rPr>
              <a:t> شدن </a:t>
            </a:r>
            <a:r>
              <a:rPr lang="fa-IR" dirty="0" err="1" smtClean="0">
                <a:cs typeface="B Nazanin" panose="00000400000000000000" pitchFamily="2" charset="-78"/>
              </a:rPr>
              <a:t>شير</a:t>
            </a:r>
            <a:r>
              <a:rPr lang="fa-IR" dirty="0" smtClean="0">
                <a:cs typeface="B Nazanin" panose="00000400000000000000" pitchFamily="2" charset="-78"/>
              </a:rPr>
              <a:t> </a:t>
            </a:r>
            <a:r>
              <a:rPr lang="fa-IR" dirty="0" err="1" smtClean="0">
                <a:cs typeface="B Nazanin" panose="00000400000000000000" pitchFamily="2" charset="-78"/>
              </a:rPr>
              <a:t>ميگردد</a:t>
            </a:r>
            <a:r>
              <a:rPr lang="fa-IR" dirty="0" smtClean="0">
                <a:cs typeface="B Nazanin" panose="00000400000000000000" pitchFamily="2" charset="-78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ECD81-939C-4CA5-BF2A-70CF41977FC2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610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ECD81-939C-4CA5-BF2A-70CF41977FC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3412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ECD81-939C-4CA5-BF2A-70CF41977FC2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3412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 rtl="1"/>
            <a:r>
              <a:rPr lang="en-US" altLang="en-US" dirty="0" smtClean="0">
                <a:latin typeface="Arial" pitchFamily="34" charset="0"/>
              </a:rPr>
              <a:t>ABM</a:t>
            </a:r>
            <a:endParaRPr lang="fa-IR" altLang="en-US" dirty="0" smtClean="0">
              <a:latin typeface="Arial" pitchFamily="34" charset="0"/>
            </a:endParaRPr>
          </a:p>
          <a:p>
            <a:pPr algn="r" rtl="1"/>
            <a:r>
              <a:rPr lang="fa-IR" altLang="en-US" dirty="0" smtClean="0">
                <a:latin typeface="Arial" pitchFamily="34" charset="0"/>
              </a:rPr>
              <a:t>متوسط دریافت شیر  در هر نوبت تغذیه 15-5سی سی روز 2</a:t>
            </a:r>
          </a:p>
          <a:p>
            <a:pPr algn="r" rtl="1"/>
            <a:r>
              <a:rPr lang="fa-IR" altLang="en-US" dirty="0" smtClean="0">
                <a:latin typeface="Arial" pitchFamily="34" charset="0"/>
              </a:rPr>
              <a:t>متوسط دریافت شیر  در هر نوبت تغذیه 30-15 سی </a:t>
            </a:r>
            <a:r>
              <a:rPr lang="fa-IR" altLang="en-US" dirty="0" err="1" smtClean="0">
                <a:latin typeface="Arial" pitchFamily="34" charset="0"/>
              </a:rPr>
              <a:t>سی</a:t>
            </a:r>
            <a:r>
              <a:rPr lang="fa-IR" altLang="en-US" dirty="0" smtClean="0">
                <a:latin typeface="Arial" pitchFamily="34" charset="0"/>
              </a:rPr>
              <a:t> روز 3</a:t>
            </a:r>
          </a:p>
          <a:p>
            <a:pPr algn="r" rtl="1"/>
            <a:r>
              <a:rPr lang="fa-IR" altLang="en-US" dirty="0" smtClean="0">
                <a:latin typeface="Arial" pitchFamily="34" charset="0"/>
              </a:rPr>
              <a:t>متوسط دریافت شیر  در هر نوبت تغذیه 60-30سی سی روز 4</a:t>
            </a:r>
          </a:p>
          <a:p>
            <a:pPr algn="r" rtl="1"/>
            <a:endParaRPr lang="fa-IR" altLang="en-US" dirty="0" smtClean="0">
              <a:latin typeface="Arial" pitchFamily="34" charset="0"/>
            </a:endParaRPr>
          </a:p>
          <a:p>
            <a:endParaRPr lang="fa-IR" altLang="en-US" dirty="0" smtClean="0">
              <a:latin typeface="Arial" pitchFamily="34" charset="0"/>
            </a:endParaRPr>
          </a:p>
          <a:p>
            <a:endParaRPr lang="fa-IR" altLang="en-US" dirty="0" smtClean="0">
              <a:latin typeface="Arial" pitchFamily="34" charset="0"/>
            </a:endParaRPr>
          </a:p>
          <a:p>
            <a:endParaRPr lang="fa-IR" altLang="en-US" dirty="0" smtClean="0">
              <a:latin typeface="Arial" pitchFamily="34" charset="0"/>
            </a:endParaRPr>
          </a:p>
        </p:txBody>
      </p:sp>
      <p:sp>
        <p:nvSpPr>
          <p:cNvPr id="1177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D96F48C2-0CE4-4E0E-9422-1BEA0BFB8984}" type="slidenum">
              <a:rPr lang="fa-IR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5</a:t>
            </a:fld>
            <a:endParaRPr lang="fa-IR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pPr algn="l">
              <a:lnSpc>
                <a:spcPts val="3400"/>
              </a:lnSpc>
              <a:spcBef>
                <a:spcPct val="0"/>
              </a:spcBef>
            </a:pPr>
            <a:r>
              <a:rPr lang="en-US" b="1" dirty="0" smtClean="0"/>
              <a:t>American College of Obstetricians and Gynecologists 2014</a:t>
            </a:r>
          </a:p>
          <a:p>
            <a:pPr algn="l">
              <a:lnSpc>
                <a:spcPts val="3400"/>
              </a:lnSpc>
              <a:spcBef>
                <a:spcPct val="0"/>
              </a:spcBef>
            </a:pPr>
            <a:r>
              <a:rPr lang="en-US" b="1" dirty="0" smtClean="0"/>
              <a:t>AAP Textbook of pediatric Care 2013 </a:t>
            </a:r>
          </a:p>
          <a:p>
            <a:pPr algn="l">
              <a:lnSpc>
                <a:spcPts val="3400"/>
              </a:lnSpc>
              <a:spcBef>
                <a:spcPct val="0"/>
              </a:spcBef>
            </a:pPr>
            <a:r>
              <a:rPr lang="fa-IR" b="1" dirty="0" smtClean="0"/>
              <a:t>     ََ</a:t>
            </a:r>
            <a:r>
              <a:rPr lang="en-US" b="1" dirty="0" smtClean="0"/>
              <a:t>Weight Loss</a:t>
            </a:r>
            <a:r>
              <a:rPr lang="en-US" b="1" baseline="0" dirty="0" smtClean="0"/>
              <a:t>   AAP </a:t>
            </a:r>
            <a:endParaRPr lang="en-US" b="1" dirty="0" smtClean="0"/>
          </a:p>
          <a:p>
            <a:pPr lvl="1" algn="l">
              <a:lnSpc>
                <a:spcPts val="2800"/>
              </a:lnSpc>
              <a:spcBef>
                <a:spcPct val="0"/>
              </a:spcBef>
            </a:pPr>
            <a:r>
              <a:rPr lang="en-US" sz="2600" dirty="0" smtClean="0"/>
              <a:t>Average loss of 5% over the first </a:t>
            </a:r>
            <a:br>
              <a:rPr lang="en-US" sz="2600" dirty="0" smtClean="0"/>
            </a:br>
            <a:r>
              <a:rPr lang="en-US" sz="2600" dirty="0" smtClean="0"/>
              <a:t>3–4 days.</a:t>
            </a:r>
          </a:p>
          <a:p>
            <a:pPr lvl="1" algn="l">
              <a:lnSpc>
                <a:spcPts val="2800"/>
              </a:lnSpc>
              <a:spcBef>
                <a:spcPct val="0"/>
              </a:spcBef>
            </a:pPr>
            <a:r>
              <a:rPr lang="en-US" sz="2600" dirty="0" smtClean="0"/>
              <a:t>Loss greater than 7% </a:t>
            </a:r>
            <a:r>
              <a:rPr lang="en-US" sz="2400" dirty="0" smtClean="0"/>
              <a:t>and no further wt loss by day 5 </a:t>
            </a:r>
            <a:r>
              <a:rPr lang="en-US" sz="2600" dirty="0" smtClean="0"/>
              <a:t>mandates careful evaluation of breastfeeding</a:t>
            </a:r>
            <a:r>
              <a:rPr lang="en-US" dirty="0" smtClean="0"/>
              <a:t>.</a:t>
            </a:r>
          </a:p>
          <a:p>
            <a:pPr algn="l">
              <a:lnSpc>
                <a:spcPts val="3400"/>
              </a:lnSpc>
              <a:spcBef>
                <a:spcPts val="600"/>
              </a:spcBef>
            </a:pPr>
            <a:r>
              <a:rPr lang="en-US" b="1" dirty="0" smtClean="0"/>
              <a:t>Weight Gain</a:t>
            </a:r>
          </a:p>
          <a:p>
            <a:pPr lvl="1" algn="l">
              <a:lnSpc>
                <a:spcPts val="2800"/>
              </a:lnSpc>
              <a:spcBef>
                <a:spcPct val="0"/>
              </a:spcBef>
            </a:pPr>
            <a:r>
              <a:rPr lang="en-US" sz="2600" dirty="0" smtClean="0"/>
              <a:t>Begins with increase in mother’s </a:t>
            </a:r>
            <a:br>
              <a:rPr lang="en-US" sz="2600" dirty="0" smtClean="0"/>
            </a:br>
            <a:r>
              <a:rPr lang="en-US" sz="2600" dirty="0" smtClean="0"/>
              <a:t>milk production by at least day 4–5.</a:t>
            </a:r>
          </a:p>
          <a:p>
            <a:pPr lvl="1" algn="l">
              <a:lnSpc>
                <a:spcPts val="2800"/>
              </a:lnSpc>
              <a:spcBef>
                <a:spcPct val="0"/>
              </a:spcBef>
            </a:pPr>
            <a:r>
              <a:rPr lang="en-US" sz="2600" dirty="0" smtClean="0"/>
              <a:t>Expect gain of 15–30 g/day (1/2 to </a:t>
            </a:r>
            <a:br>
              <a:rPr lang="en-US" sz="2600" dirty="0" smtClean="0"/>
            </a:br>
            <a:r>
              <a:rPr lang="en-US" sz="2600" dirty="0" smtClean="0"/>
              <a:t>1 oz per day) through the first </a:t>
            </a:r>
            <a:br>
              <a:rPr lang="en-US" sz="2600" dirty="0" smtClean="0"/>
            </a:br>
            <a:r>
              <a:rPr lang="en-US" sz="2600" dirty="0" smtClean="0"/>
              <a:t>2–3 months of life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EB030-F4D1-4E84-B571-B3FE11FB1417}" type="slidenum">
              <a:rPr lang="fa-IR" smtClean="0">
                <a:solidFill>
                  <a:prstClr val="black"/>
                </a:solidFill>
              </a:rPr>
              <a:pPr/>
              <a:t>6</a:t>
            </a:fld>
            <a:endParaRPr lang="fa-I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fa-IR" b="1" dirty="0" smtClean="0"/>
              <a:t>به مدت کمتری </a:t>
            </a:r>
            <a:r>
              <a:rPr lang="fa-IR" b="1" dirty="0" err="1" smtClean="0"/>
              <a:t>پستانم</a:t>
            </a:r>
            <a:r>
              <a:rPr lang="fa-IR" b="1" dirty="0" smtClean="0"/>
              <a:t> را می </a:t>
            </a:r>
            <a:r>
              <a:rPr lang="fa-IR" b="1" dirty="0" err="1" smtClean="0"/>
              <a:t>مكد</a:t>
            </a:r>
            <a:r>
              <a:rPr lang="fa-IR" b="1" dirty="0" smtClean="0"/>
              <a:t> </a:t>
            </a:r>
          </a:p>
          <a:p>
            <a:pPr algn="r" rtl="1"/>
            <a:r>
              <a:rPr lang="fa-IR" dirty="0" smtClean="0"/>
              <a:t>با </a:t>
            </a:r>
            <a:r>
              <a:rPr lang="fa-IR" dirty="0" err="1" smtClean="0"/>
              <a:t>افزايش</a:t>
            </a:r>
            <a:r>
              <a:rPr lang="fa-IR" dirty="0" smtClean="0"/>
              <a:t> سن ، </a:t>
            </a:r>
            <a:r>
              <a:rPr lang="fa-IR" dirty="0" err="1" smtClean="0"/>
              <a:t>شيرخوار</a:t>
            </a:r>
            <a:r>
              <a:rPr lang="fa-IR" dirty="0" smtClean="0"/>
              <a:t> </a:t>
            </a:r>
            <a:r>
              <a:rPr lang="fa-IR" dirty="0" err="1" smtClean="0"/>
              <a:t>بدليل</a:t>
            </a:r>
            <a:r>
              <a:rPr lang="fa-IR" dirty="0" smtClean="0"/>
              <a:t> </a:t>
            </a:r>
            <a:r>
              <a:rPr lang="fa-IR" dirty="0" err="1" smtClean="0"/>
              <a:t>كسب</a:t>
            </a:r>
            <a:r>
              <a:rPr lang="fa-IR" dirty="0" smtClean="0"/>
              <a:t> مهارت و قدرت </a:t>
            </a:r>
            <a:r>
              <a:rPr lang="fa-IR" dirty="0" err="1" smtClean="0"/>
              <a:t>بيشتر</a:t>
            </a:r>
            <a:r>
              <a:rPr lang="fa-IR" dirty="0" smtClean="0"/>
              <a:t> </a:t>
            </a:r>
            <a:r>
              <a:rPr lang="fa-IR" dirty="0" err="1" smtClean="0"/>
              <a:t>مي</a:t>
            </a:r>
            <a:r>
              <a:rPr lang="fa-IR" dirty="0" smtClean="0"/>
              <a:t> توانند در مدت </a:t>
            </a:r>
            <a:r>
              <a:rPr lang="fa-IR" dirty="0" err="1" smtClean="0"/>
              <a:t>كوتاهتر</a:t>
            </a:r>
            <a:r>
              <a:rPr lang="fa-IR" dirty="0" smtClean="0"/>
              <a:t> و با </a:t>
            </a:r>
            <a:r>
              <a:rPr lang="fa-IR" dirty="0" err="1" smtClean="0"/>
              <a:t>مكيدن</a:t>
            </a:r>
            <a:r>
              <a:rPr lang="fa-IR" dirty="0" smtClean="0"/>
              <a:t> </a:t>
            </a:r>
            <a:r>
              <a:rPr lang="fa-IR" dirty="0" err="1" smtClean="0"/>
              <a:t>هاي</a:t>
            </a:r>
            <a:r>
              <a:rPr lang="fa-IR" dirty="0" smtClean="0"/>
              <a:t> موثرتر </a:t>
            </a:r>
            <a:r>
              <a:rPr lang="fa-IR" dirty="0" err="1" smtClean="0"/>
              <a:t>نيازهاي</a:t>
            </a:r>
            <a:r>
              <a:rPr lang="fa-IR" dirty="0" smtClean="0"/>
              <a:t>  خود را </a:t>
            </a:r>
            <a:r>
              <a:rPr lang="fa-IR" dirty="0" err="1" smtClean="0"/>
              <a:t>تأمين</a:t>
            </a:r>
            <a:r>
              <a:rPr lang="fa-IR" dirty="0" smtClean="0"/>
              <a:t> </a:t>
            </a:r>
            <a:r>
              <a:rPr lang="fa-IR" dirty="0" err="1" smtClean="0"/>
              <a:t>كند</a:t>
            </a:r>
            <a:r>
              <a:rPr lang="fa-IR" dirty="0" smtClean="0"/>
              <a:t> .</a:t>
            </a:r>
          </a:p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ECD81-939C-4CA5-BF2A-70CF41977FC2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1773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ECD81-939C-4CA5-BF2A-70CF41977FC2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1773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ECD81-939C-4CA5-BF2A-70CF41977FC2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3412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>
              <a:lnSpc>
                <a:spcPct val="80000"/>
              </a:lnSpc>
              <a:buFontTx/>
              <a:buNone/>
            </a:pPr>
            <a:r>
              <a:rPr lang="en-US" sz="1100" dirty="0" smtClean="0">
                <a:solidFill>
                  <a:srgbClr val="333333"/>
                </a:solidFill>
              </a:rPr>
              <a:t>baby’s doctor will check his or her weight at first visit after leaving the hospital &amp; will asses it.</a:t>
            </a:r>
            <a:endParaRPr lang="fa-IR" sz="1100" b="1" dirty="0" smtClean="0"/>
          </a:p>
          <a:p>
            <a:pPr algn="l">
              <a:lnSpc>
                <a:spcPct val="80000"/>
              </a:lnSpc>
              <a:buFontTx/>
              <a:buNone/>
            </a:pPr>
            <a:r>
              <a:rPr lang="en-US" sz="1100" b="1" dirty="0" smtClean="0"/>
              <a:t>Signs that show baby is getting plenty of milk</a:t>
            </a:r>
          </a:p>
          <a:p>
            <a:pPr algn="l">
              <a:lnSpc>
                <a:spcPct val="80000"/>
              </a:lnSpc>
              <a:buFontTx/>
              <a:buNone/>
            </a:pPr>
            <a:endParaRPr lang="en-US" sz="1100" b="1" dirty="0" smtClean="0"/>
          </a:p>
          <a:p>
            <a:pPr algn="l">
              <a:lnSpc>
                <a:spcPct val="80000"/>
              </a:lnSpc>
            </a:pPr>
            <a:r>
              <a:rPr lang="en-US" sz="1200" dirty="0" smtClean="0"/>
              <a:t>Passing enough clear or pale yellow urine, and it’s not deep yellow or orange </a:t>
            </a:r>
          </a:p>
          <a:p>
            <a:pPr algn="l">
              <a:lnSpc>
                <a:spcPct val="80000"/>
              </a:lnSpc>
            </a:pPr>
            <a:r>
              <a:rPr lang="en-US" sz="1200" dirty="0" smtClean="0"/>
              <a:t>Enough bowel movements</a:t>
            </a:r>
          </a:p>
          <a:p>
            <a:pPr algn="l">
              <a:lnSpc>
                <a:spcPct val="80000"/>
              </a:lnSpc>
            </a:pPr>
            <a:r>
              <a:rPr lang="en-US" sz="1200" dirty="0" smtClean="0"/>
              <a:t>Switches between short sleeping periods and wakeful, alert periods</a:t>
            </a:r>
          </a:p>
          <a:p>
            <a:pPr algn="l">
              <a:lnSpc>
                <a:spcPct val="80000"/>
              </a:lnSpc>
            </a:pPr>
            <a:r>
              <a:rPr lang="en-US" sz="1200" dirty="0" smtClean="0"/>
              <a:t>Satisfied and content after feedings</a:t>
            </a:r>
          </a:p>
          <a:p>
            <a:pPr algn="l">
              <a:lnSpc>
                <a:spcPct val="80000"/>
              </a:lnSpc>
            </a:pPr>
            <a:r>
              <a:rPr lang="en-US" sz="1200" dirty="0" smtClean="0"/>
              <a:t>Mother’s breasts feel softer after feeding the baby</a:t>
            </a:r>
          </a:p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EB030-F4D1-4E84-B571-B3FE11FB1417}" type="slidenum">
              <a:rPr lang="fa-IR" smtClean="0">
                <a:solidFill>
                  <a:prstClr val="black"/>
                </a:solidFill>
              </a:rPr>
              <a:pPr/>
              <a:t>10</a:t>
            </a:fld>
            <a:endParaRPr lang="fa-I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ECD81-939C-4CA5-BF2A-70CF41977FC2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341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5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6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1.jpe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9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0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19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 rtl="1">
                <a:defRPr/>
              </a:pPr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7" name="Freeform 20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5760 w 5760"/>
                <a:gd name="T3" fmla="*/ 0 h 528"/>
                <a:gd name="T4" fmla="*/ 5760 w 5760"/>
                <a:gd name="T5" fmla="*/ 528 h 528"/>
                <a:gd name="T6" fmla="*/ 48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a-IR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8" name="Freeform 21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1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0" name="Straight Connector 22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23" descr="MOH logo.bmp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5257800"/>
            <a:ext cx="14827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4" descr="logo final moavenat copy.tif"/>
          <p:cNvPicPr>
            <a:picLocks noChangeAspect="1"/>
          </p:cNvPicPr>
          <p:nvPr userDrawn="1"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44" b="24445"/>
          <a:stretch>
            <a:fillRect/>
          </a:stretch>
        </p:blipFill>
        <p:spPr bwMode="auto">
          <a:xfrm>
            <a:off x="3714744" y="304800"/>
            <a:ext cx="1636713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ctr">
              <a:defRPr sz="4800" b="1">
                <a:solidFill>
                  <a:schemeClr val="tx2"/>
                </a:solidFill>
                <a:effectLst/>
                <a:cs typeface="B Yagut" pitchFamily="2" charset="-78"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ctr">
              <a:buNone/>
              <a:defRPr b="1">
                <a:solidFill>
                  <a:schemeClr val="tx2"/>
                </a:solidFill>
                <a:cs typeface="B Yagut" pitchFamily="2" charset="-78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060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4322227-A2C0-497B-978A-3B850B4BB6DA}" type="datetime8">
              <a:rPr lang="fa-IR">
                <a:solidFill>
                  <a:prstClr val="black"/>
                </a:solidFill>
              </a:rPr>
              <a:pPr>
                <a:defRPr/>
              </a:pPr>
              <a:t>05 اوت 24</a:t>
            </a:fld>
            <a:endParaRPr lang="fa-I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 algn="r" rtl="1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fa-IR">
                <a:solidFill>
                  <a:prstClr val="black"/>
                </a:solidFill>
              </a:rPr>
              <a:t>معاونت بهداشت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84BB55B-7E47-4195-A2B7-D04E507ACA1E}" type="slidenum">
              <a:rPr lang="fa-I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a-I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43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099146C-F68F-4ECB-8711-0F2E60761E41}" type="datetime8">
              <a:rPr lang="fa-IR">
                <a:solidFill>
                  <a:prstClr val="black"/>
                </a:solidFill>
              </a:rPr>
              <a:pPr>
                <a:defRPr/>
              </a:pPr>
              <a:t>05 اوت 24</a:t>
            </a:fld>
            <a:endParaRPr lang="fa-I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 algn="r" rtl="1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fa-IR">
                <a:solidFill>
                  <a:prstClr val="black"/>
                </a:solidFill>
              </a:rPr>
              <a:t>معاونت بهداشت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B547C27-7494-4632-813B-7E944D519E37}" type="slidenum">
              <a:rPr lang="fa-I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a-I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8151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-3175" y="4946650"/>
            <a:ext cx="9147175" cy="1911350"/>
            <a:chOff x="-3765" y="4832896"/>
            <a:chExt cx="9147765" cy="2032192"/>
          </a:xfrm>
        </p:grpSpPr>
        <p:sp>
          <p:nvSpPr>
            <p:cNvPr id="6" name="Freeform 19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 rtl="1">
                <a:defRPr/>
              </a:pPr>
              <a:endParaRPr lang="en-US">
                <a:solidFill>
                  <a:prstClr val="black"/>
                </a:solidFill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7" name="Freeform 20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2147483647 w 5760"/>
                <a:gd name="T3" fmla="*/ 0 h 528"/>
                <a:gd name="T4" fmla="*/ 2147483647 w 5760"/>
                <a:gd name="T5" fmla="*/ 2147483647 h 528"/>
                <a:gd name="T6" fmla="*/ 2147483647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8" name="Freeform 21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1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0" name="Straight Connector 22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23" descr="MOH logo.bmp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5257800"/>
            <a:ext cx="14827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4" descr="logo final moavenat copy.tif"/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44" b="24445"/>
          <a:stretch>
            <a:fillRect/>
          </a:stretch>
        </p:blipFill>
        <p:spPr bwMode="auto">
          <a:xfrm>
            <a:off x="3714750" y="304800"/>
            <a:ext cx="1636713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ctr">
              <a:defRPr sz="4800" b="1">
                <a:solidFill>
                  <a:schemeClr val="tx2"/>
                </a:solidFill>
                <a:effectLst/>
                <a:cs typeface="B Yagut" pitchFamily="2" charset="-78"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ctr">
              <a:buNone/>
              <a:defRPr b="1">
                <a:solidFill>
                  <a:schemeClr val="tx2"/>
                </a:solidFill>
                <a:cs typeface="B Yagut" pitchFamily="2" charset="-78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5946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 descr="logo final moavenat copy.tif"/>
          <p:cNvPicPr>
            <a:picLocks noChangeAspect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37" b="26376"/>
          <a:stretch>
            <a:fillRect/>
          </a:stretch>
        </p:blipFill>
        <p:spPr bwMode="auto">
          <a:xfrm>
            <a:off x="2362200" y="1524000"/>
            <a:ext cx="4999038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cs typeface="B Yagut" pitchFamily="2" charset="-78"/>
              </a:defRPr>
            </a:lvl1pPr>
            <a:lvl2pPr>
              <a:defRPr>
                <a:cs typeface="B Yagut" pitchFamily="2" charset="-78"/>
              </a:defRPr>
            </a:lvl2pPr>
            <a:lvl3pPr>
              <a:defRPr>
                <a:cs typeface="B Yagut" pitchFamily="2" charset="-78"/>
              </a:defRPr>
            </a:lvl3pPr>
            <a:lvl4pPr>
              <a:defRPr>
                <a:cs typeface="B Yagut" pitchFamily="2" charset="-78"/>
              </a:defRPr>
            </a:lvl4pPr>
            <a:lvl5pPr>
              <a:defRPr>
                <a:cs typeface="B Yagut" pitchFamily="2" charset="-78"/>
              </a:defRPr>
            </a:lvl5pPr>
            <a:extLst/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effectLst/>
                <a:cs typeface="B Yagut" pitchFamily="2" charset="-78"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  <a:extLst/>
          </a:lstStyle>
          <a:p>
            <a:pPr>
              <a:defRPr/>
            </a:pPr>
            <a:fld id="{A636AAC8-F4B3-4362-9657-8BFC37BB8E97}" type="slidenum">
              <a:rPr lang="fa-IR"/>
              <a:pPr>
                <a:defRPr/>
              </a:pPr>
              <a:t>‹#›</a:t>
            </a:fld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2017696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rtl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rtl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5867400" y="6400800"/>
            <a:ext cx="191452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white"/>
                </a:solidFill>
                <a:latin typeface="Arial" charset="0"/>
                <a:ea typeface="MS PGothic" pitchFamily="34" charset="-128"/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3BF0C2E-9A3D-4824-AD62-6A1462A5C74C}" type="datetime8">
              <a:rPr lang="fa-I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05 اوت 24</a:t>
            </a:fld>
            <a:endParaRPr lang="fa-IR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 algn="r" rtl="1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>
              <a:defRPr/>
            </a:pPr>
            <a:r>
              <a:rPr lang="fa-IR"/>
              <a:t>معاونت بهداشت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ea typeface="MS PGothic" pitchFamily="34" charset="-128"/>
              </a:defRPr>
            </a:lvl1pPr>
            <a:extLst/>
          </a:lstStyle>
          <a:p>
            <a:pPr>
              <a:defRPr/>
            </a:pPr>
            <a:fld id="{91BA013C-2F26-426B-BAF0-9E016B5BDD5F}" type="slidenum">
              <a:rPr lang="fa-IR"/>
              <a:pPr>
                <a:defRPr/>
              </a:pPr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032207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7400" y="6400800"/>
            <a:ext cx="191452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white"/>
                </a:solidFill>
                <a:latin typeface="Arial" charset="0"/>
                <a:ea typeface="MS PGothic" pitchFamily="34" charset="-128"/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BB6A0EC-2D41-452C-8B53-2397F0963027}" type="datetime8">
              <a:rPr lang="fa-I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05 اوت 24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 algn="r" rtl="1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>
              <a:defRPr/>
            </a:pPr>
            <a:r>
              <a:rPr lang="fa-IR"/>
              <a:t>معاونت بهداشت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ea typeface="MS PGothic" pitchFamily="34" charset="-128"/>
              </a:defRPr>
            </a:lvl1pPr>
            <a:extLst/>
          </a:lstStyle>
          <a:p>
            <a:pPr>
              <a:defRPr/>
            </a:pPr>
            <a:fld id="{84AF6F24-1DDA-4B55-B920-898A883195DA}" type="slidenum">
              <a:rPr lang="fa-IR"/>
              <a:pPr>
                <a:defRPr/>
              </a:pPr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876396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867400" y="6400800"/>
            <a:ext cx="191452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MS PGothic" pitchFamily="34" charset="-128"/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5D2A25-2FAF-43B7-91BE-4BA4F8F3B3AE}" type="datetime8">
              <a:rPr lang="fa-IR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05 اوت 24</a:t>
            </a:fld>
            <a:endParaRPr lang="fa-IR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 algn="r" rtl="1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>
              <a:defRPr/>
            </a:pPr>
            <a:r>
              <a:rPr lang="fa-IR"/>
              <a:t>معاونت بهداشت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  <a:extLst/>
          </a:lstStyle>
          <a:p>
            <a:pPr>
              <a:defRPr/>
            </a:pPr>
            <a:fld id="{CCF1A953-8F67-47A6-BD44-D8F249462C31}" type="slidenum">
              <a:rPr lang="fa-IR"/>
              <a:pPr>
                <a:defRPr/>
              </a:pPr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814630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867400" y="6400800"/>
            <a:ext cx="191452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white"/>
                </a:solidFill>
                <a:latin typeface="Arial" charset="0"/>
                <a:ea typeface="MS PGothic" pitchFamily="34" charset="-128"/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D6C777D-A6F1-47DA-BA64-8838081C3832}" type="datetime8">
              <a:rPr lang="fa-I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05 اوت 24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 algn="r" rtl="1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>
              <a:defRPr/>
            </a:pPr>
            <a:r>
              <a:rPr lang="fa-IR"/>
              <a:t>معاونت بهداشت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ea typeface="MS PGothic" pitchFamily="34" charset="-128"/>
              </a:defRPr>
            </a:lvl1pPr>
            <a:extLst/>
          </a:lstStyle>
          <a:p>
            <a:pPr>
              <a:defRPr/>
            </a:pPr>
            <a:fld id="{254A3C00-9979-4184-909D-CE90BCE2BE7F}" type="slidenum">
              <a:rPr lang="fa-IR"/>
              <a:pPr>
                <a:defRPr/>
              </a:pPr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309829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867400" y="6400800"/>
            <a:ext cx="191452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MS PGothic" pitchFamily="34" charset="-128"/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B99071-EF28-4624-BE0B-D60E0155931E}" type="datetime8">
              <a:rPr lang="fa-IR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05 اوت 24</a:t>
            </a:fld>
            <a:endParaRPr lang="fa-IR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 algn="r" rtl="1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>
              <a:defRPr/>
            </a:pPr>
            <a:r>
              <a:rPr lang="fa-IR"/>
              <a:t>معاونت بهداشت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  <a:extLst/>
          </a:lstStyle>
          <a:p>
            <a:pPr>
              <a:defRPr/>
            </a:pPr>
            <a:fld id="{8929DD79-6CD4-46CA-BD6E-4254047E16A8}" type="slidenum">
              <a:rPr lang="fa-IR"/>
              <a:pPr>
                <a:defRPr/>
              </a:pPr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7812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7400" y="6400800"/>
            <a:ext cx="191452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MS PGothic" pitchFamily="34" charset="-128"/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A2E9E2F-0254-4F72-855E-5814E021FDFF}" type="datetime8">
              <a:rPr lang="fa-IR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05 اوت 24</a:t>
            </a:fld>
            <a:endParaRPr lang="fa-IR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 algn="r" rtl="1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>
              <a:defRPr/>
            </a:pPr>
            <a:r>
              <a:rPr lang="fa-IR"/>
              <a:t>معاونت بهداشت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  <a:extLst/>
          </a:lstStyle>
          <a:p>
            <a:pPr>
              <a:defRPr/>
            </a:pPr>
            <a:fld id="{14558D05-9DF2-40CF-B5D6-62245538AE70}" type="slidenum">
              <a:rPr lang="fa-IR"/>
              <a:pPr>
                <a:defRPr/>
              </a:pPr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885861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 descr="logo final moavenat copy.tif"/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37" b="26376"/>
          <a:stretch>
            <a:fillRect/>
          </a:stretch>
        </p:blipFill>
        <p:spPr bwMode="auto">
          <a:xfrm>
            <a:off x="2362200" y="1524000"/>
            <a:ext cx="4999038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cs typeface="B Yagut" pitchFamily="2" charset="-78"/>
              </a:defRPr>
            </a:lvl1pPr>
            <a:lvl2pPr>
              <a:defRPr>
                <a:cs typeface="B Yagut" pitchFamily="2" charset="-78"/>
              </a:defRPr>
            </a:lvl2pPr>
            <a:lvl3pPr>
              <a:defRPr>
                <a:cs typeface="B Yagut" pitchFamily="2" charset="-78"/>
              </a:defRPr>
            </a:lvl3pPr>
            <a:lvl4pPr>
              <a:defRPr>
                <a:cs typeface="B Yagut" pitchFamily="2" charset="-78"/>
              </a:defRPr>
            </a:lvl4pPr>
            <a:lvl5pPr>
              <a:defRPr>
                <a:cs typeface="B Yagut" pitchFamily="2" charset="-78"/>
              </a:defRPr>
            </a:lvl5pPr>
            <a:extLst/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effectLst/>
                <a:cs typeface="B Yagut" pitchFamily="2" charset="-78"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79A681A-1B13-41B5-884C-C5D05421DE29}" type="datetime8">
              <a:rPr lang="fa-IR">
                <a:solidFill>
                  <a:prstClr val="black"/>
                </a:solidFill>
              </a:rPr>
              <a:pPr>
                <a:defRPr/>
              </a:pPr>
              <a:t>05 اوت 24</a:t>
            </a:fld>
            <a:endParaRPr lang="fa-IR" dirty="0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 algn="ctr" rtl="1" fontAlgn="auto">
              <a:spcBef>
                <a:spcPts val="0"/>
              </a:spcBef>
              <a:spcAft>
                <a:spcPts val="0"/>
              </a:spcAft>
              <a:defRPr sz="1400" b="1">
                <a:latin typeface="+mn-lt"/>
                <a:cs typeface="B Yagut" pitchFamily="2" charset="-78"/>
              </a:defRPr>
            </a:lvl1pPr>
            <a:extLst/>
          </a:lstStyle>
          <a:p>
            <a:pPr>
              <a:defRPr/>
            </a:pPr>
            <a:r>
              <a:rPr lang="fa-IR">
                <a:solidFill>
                  <a:prstClr val="black"/>
                </a:solidFill>
              </a:rPr>
              <a:t>معاونت بهداشت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0A915E6-25D4-4478-83EA-8A1184D8A544}" type="slidenum">
              <a:rPr lang="fa-I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a-I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3383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6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 rtl="1">
              <a:defRPr/>
            </a:pPr>
            <a:endParaRPr lang="en-US">
              <a:solidFill>
                <a:prstClr val="white"/>
              </a:solidFill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6" name="Freeform 18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2147483647 w 5760"/>
              <a:gd name="T3" fmla="*/ 0 h 528"/>
              <a:gd name="T4" fmla="*/ 2147483647 w 5760"/>
              <a:gd name="T5" fmla="*/ 2147483647 h 528"/>
              <a:gd name="T6" fmla="*/ 2147483647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white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Straight Connector 2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rtl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rtl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>
          <a:xfrm>
            <a:off x="5867400" y="6400800"/>
            <a:ext cx="191452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white"/>
                </a:solidFill>
                <a:latin typeface="Arial" charset="0"/>
                <a:ea typeface="MS PGothic" pitchFamily="34" charset="-128"/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487748E-C9F6-433C-A6CB-F732A8A08855}" type="datetime8">
              <a:rPr lang="fa-I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05 اوت 24</a:t>
            </a:fld>
            <a:endParaRPr lang="fa-IR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 algn="r" rtl="1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>
              <a:defRPr/>
            </a:pPr>
            <a:r>
              <a:rPr lang="fa-IR"/>
              <a:t>معاونت بهداشت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ea typeface="MS PGothic" pitchFamily="34" charset="-128"/>
              </a:defRPr>
            </a:lvl1pPr>
            <a:extLst/>
          </a:lstStyle>
          <a:p>
            <a:pPr>
              <a:defRPr/>
            </a:pPr>
            <a:fld id="{F018C171-49F6-448D-A2A5-F0514785B5A2}" type="slidenum">
              <a:rPr lang="fa-IR"/>
              <a:pPr>
                <a:defRPr/>
              </a:pPr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5726864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67400" y="6400800"/>
            <a:ext cx="191452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MS PGothic" pitchFamily="34" charset="-128"/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0469DA0-7108-4D94-A018-8B729B6FBA02}" type="datetime8">
              <a:rPr lang="fa-IR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05 اوت 24</a:t>
            </a:fld>
            <a:endParaRPr lang="fa-I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 algn="r" rtl="1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>
              <a:defRPr/>
            </a:pPr>
            <a:r>
              <a:rPr lang="fa-IR"/>
              <a:t>معاونت بهداشت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  <a:extLst/>
          </a:lstStyle>
          <a:p>
            <a:pPr>
              <a:defRPr/>
            </a:pPr>
            <a:fld id="{5B3969A9-92BF-4C5E-ADA2-FC2080E66F13}" type="slidenum">
              <a:rPr lang="fa-IR"/>
              <a:pPr>
                <a:defRPr/>
              </a:pPr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212074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67400" y="6400800"/>
            <a:ext cx="191452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MS PGothic" pitchFamily="34" charset="-128"/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6C23C3B-66A7-4AAB-A022-6BF2859A558C}" type="datetime8">
              <a:rPr lang="fa-IR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05 اوت 24</a:t>
            </a:fld>
            <a:endParaRPr lang="fa-I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 algn="r" rtl="1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>
              <a:defRPr/>
            </a:pPr>
            <a:r>
              <a:rPr lang="fa-IR"/>
              <a:t>معاونت بهداشت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  <a:extLst/>
          </a:lstStyle>
          <a:p>
            <a:pPr>
              <a:defRPr/>
            </a:pPr>
            <a:fld id="{E904FD6A-02F7-4894-A356-032F9F18D2BB}" type="slidenum">
              <a:rPr lang="fa-IR"/>
              <a:pPr>
                <a:defRPr/>
              </a:pPr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732358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19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 rtl="1">
                <a:defRPr/>
              </a:pPr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7" name="Freeform 20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5760 w 5760"/>
                <a:gd name="T3" fmla="*/ 0 h 528"/>
                <a:gd name="T4" fmla="*/ 5760 w 5760"/>
                <a:gd name="T5" fmla="*/ 528 h 528"/>
                <a:gd name="T6" fmla="*/ 48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a-IR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8" name="Freeform 21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1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0" name="Straight Connector 22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23" descr="MOH logo.bmp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5257800"/>
            <a:ext cx="14827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4" descr="logo final moavenat copy.tif"/>
          <p:cNvPicPr>
            <a:picLocks noChangeAspect="1"/>
          </p:cNvPicPr>
          <p:nvPr userDrawn="1"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44" b="24445"/>
          <a:stretch>
            <a:fillRect/>
          </a:stretch>
        </p:blipFill>
        <p:spPr bwMode="auto">
          <a:xfrm>
            <a:off x="3714744" y="304800"/>
            <a:ext cx="1636713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ctr">
              <a:defRPr sz="4800" b="1">
                <a:solidFill>
                  <a:schemeClr val="tx2"/>
                </a:solidFill>
                <a:effectLst/>
                <a:cs typeface="B Yagut" pitchFamily="2" charset="-78"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ctr">
              <a:buNone/>
              <a:defRPr b="1">
                <a:solidFill>
                  <a:schemeClr val="tx2"/>
                </a:solidFill>
                <a:cs typeface="B Yagut" pitchFamily="2" charset="-78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0285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 descr="logo final moavenat copy.tif"/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37" b="26376"/>
          <a:stretch>
            <a:fillRect/>
          </a:stretch>
        </p:blipFill>
        <p:spPr bwMode="auto">
          <a:xfrm>
            <a:off x="2362200" y="1524000"/>
            <a:ext cx="4999038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cs typeface="B Yagut" pitchFamily="2" charset="-78"/>
              </a:defRPr>
            </a:lvl1pPr>
            <a:lvl2pPr>
              <a:defRPr>
                <a:cs typeface="B Yagut" pitchFamily="2" charset="-78"/>
              </a:defRPr>
            </a:lvl2pPr>
            <a:lvl3pPr>
              <a:defRPr>
                <a:cs typeface="B Yagut" pitchFamily="2" charset="-78"/>
              </a:defRPr>
            </a:lvl3pPr>
            <a:lvl4pPr>
              <a:defRPr>
                <a:cs typeface="B Yagut" pitchFamily="2" charset="-78"/>
              </a:defRPr>
            </a:lvl4pPr>
            <a:lvl5pPr>
              <a:defRPr>
                <a:cs typeface="B Yagut" pitchFamily="2" charset="-78"/>
              </a:defRPr>
            </a:lvl5pPr>
            <a:extLst/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effectLst/>
                <a:cs typeface="B Yagut" pitchFamily="2" charset="-78"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79A681A-1B13-41B5-884C-C5D05421DE29}" type="datetime8">
              <a:rPr lang="fa-IR">
                <a:solidFill>
                  <a:prstClr val="black"/>
                </a:solidFill>
              </a:rPr>
              <a:pPr>
                <a:defRPr/>
              </a:pPr>
              <a:t>05 اوت 24</a:t>
            </a:fld>
            <a:endParaRPr lang="fa-IR" dirty="0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 algn="ctr" rtl="1" fontAlgn="auto">
              <a:spcBef>
                <a:spcPts val="0"/>
              </a:spcBef>
              <a:spcAft>
                <a:spcPts val="0"/>
              </a:spcAft>
              <a:defRPr sz="1400" b="1">
                <a:latin typeface="+mn-lt"/>
                <a:cs typeface="B Yagut" pitchFamily="2" charset="-78"/>
              </a:defRPr>
            </a:lvl1pPr>
            <a:extLst/>
          </a:lstStyle>
          <a:p>
            <a:pPr>
              <a:defRPr/>
            </a:pPr>
            <a:r>
              <a:rPr lang="fa-IR">
                <a:solidFill>
                  <a:prstClr val="black"/>
                </a:solidFill>
              </a:rPr>
              <a:t>معاونت بهداشت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0A915E6-25D4-4478-83EA-8A1184D8A544}" type="slidenum">
              <a:rPr lang="fa-I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a-I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6124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rtl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rtl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231DFCD-FB77-4DE6-B2CC-6FF203495E49}" type="datetime8">
              <a:rPr lang="fa-IR">
                <a:solidFill>
                  <a:prstClr val="white"/>
                </a:solidFill>
              </a:rPr>
              <a:pPr>
                <a:defRPr/>
              </a:pPr>
              <a:t>05 اوت 24</a:t>
            </a:fld>
            <a:endParaRPr lang="fa-IR">
              <a:solidFill>
                <a:prstClr val="white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 algn="r" rtl="1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fa-IR">
                <a:solidFill>
                  <a:prstClr val="white"/>
                </a:solidFill>
              </a:rPr>
              <a:t>معاونت بهداشت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E68ADEF-94E8-494B-BF1A-52E35ADF85C0}" type="slidenum">
              <a:rPr lang="fa-IR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fa-I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3345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DE59C7B-E2AB-4541-BAEF-8BAB74F8E652}" type="datetime8">
              <a:rPr lang="fa-IR">
                <a:solidFill>
                  <a:prstClr val="white"/>
                </a:solidFill>
              </a:rPr>
              <a:pPr>
                <a:defRPr/>
              </a:pPr>
              <a:t>05 اوت 24</a:t>
            </a:fld>
            <a:endParaRPr lang="fa-IR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 algn="r" rtl="1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fa-IR">
                <a:solidFill>
                  <a:prstClr val="white"/>
                </a:solidFill>
              </a:rPr>
              <a:t>معاونت بهداشت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DB0FEEC-C887-49A2-813C-0F3E191FE232}" type="slidenum">
              <a:rPr lang="fa-IR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fa-I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5873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840D4AA-27D4-41C4-BFB2-16A2F1B8E079}" type="datetime8">
              <a:rPr lang="fa-IR">
                <a:solidFill>
                  <a:prstClr val="black"/>
                </a:solidFill>
              </a:rPr>
              <a:pPr>
                <a:defRPr/>
              </a:pPr>
              <a:t>05 اوت 24</a:t>
            </a:fld>
            <a:endParaRPr lang="fa-IR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 algn="r" rtl="1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fa-IR">
                <a:solidFill>
                  <a:prstClr val="black"/>
                </a:solidFill>
              </a:rPr>
              <a:t>معاونت بهداشت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F92FDB1-4CDB-401A-97FA-64FF19B31A97}" type="slidenum">
              <a:rPr lang="fa-I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a-I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9672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085E94A-5A99-4FEC-B3DB-79BC6CD116B4}" type="datetime8">
              <a:rPr lang="fa-IR">
                <a:solidFill>
                  <a:prstClr val="white"/>
                </a:solidFill>
              </a:rPr>
              <a:pPr>
                <a:defRPr/>
              </a:pPr>
              <a:t>05 اوت 24</a:t>
            </a:fld>
            <a:endParaRPr lang="fa-IR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 algn="r" rtl="1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fa-IR">
                <a:solidFill>
                  <a:prstClr val="white"/>
                </a:solidFill>
              </a:rPr>
              <a:t>معاونت بهداشت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EA7DEBB-8618-437D-A91E-D0446D021774}" type="slidenum">
              <a:rPr lang="fa-IR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fa-I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260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60FB47D-9166-4B36-BCF5-21BF2D92A47E}" type="datetime8">
              <a:rPr lang="fa-IR">
                <a:solidFill>
                  <a:prstClr val="black"/>
                </a:solidFill>
              </a:rPr>
              <a:pPr>
                <a:defRPr/>
              </a:pPr>
              <a:t>05 اوت 24</a:t>
            </a:fld>
            <a:endParaRPr lang="fa-IR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 algn="r" rtl="1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fa-IR">
                <a:solidFill>
                  <a:prstClr val="black"/>
                </a:solidFill>
              </a:rPr>
              <a:t>معاونت بهداشت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3E16D21-36F9-4973-9841-CC8DF3F0ED66}" type="slidenum">
              <a:rPr lang="fa-I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a-I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976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rtl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rtl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231DFCD-FB77-4DE6-B2CC-6FF203495E49}" type="datetime8">
              <a:rPr lang="fa-IR">
                <a:solidFill>
                  <a:prstClr val="white"/>
                </a:solidFill>
              </a:rPr>
              <a:pPr>
                <a:defRPr/>
              </a:pPr>
              <a:t>05 اوت 24</a:t>
            </a:fld>
            <a:endParaRPr lang="fa-IR">
              <a:solidFill>
                <a:prstClr val="white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 algn="r" rtl="1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fa-IR">
                <a:solidFill>
                  <a:prstClr val="white"/>
                </a:solidFill>
              </a:rPr>
              <a:t>معاونت بهداشت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E68ADEF-94E8-494B-BF1A-52E35ADF85C0}" type="slidenum">
              <a:rPr lang="fa-IR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fa-I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5111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03E9E74-05A3-4366-A7D0-1E7D00D7C979}" type="datetime8">
              <a:rPr lang="fa-IR">
                <a:solidFill>
                  <a:prstClr val="black"/>
                </a:solidFill>
              </a:rPr>
              <a:pPr>
                <a:defRPr/>
              </a:pPr>
              <a:t>05 اوت 24</a:t>
            </a:fld>
            <a:endParaRPr lang="fa-IR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 algn="r" rtl="1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fa-IR">
                <a:solidFill>
                  <a:prstClr val="black"/>
                </a:solidFill>
              </a:rPr>
              <a:t>معاونت بهداشت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8D23939-34E4-4D33-94D5-F50694E1FBFD}" type="slidenum">
              <a:rPr lang="fa-I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a-I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2395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6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 rtl="1"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6" name="Freeform 18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5760 w 5760"/>
              <a:gd name="T3" fmla="*/ 0 h 528"/>
              <a:gd name="T4" fmla="*/ 5760 w 5760"/>
              <a:gd name="T5" fmla="*/ 528 h 528"/>
              <a:gd name="T6" fmla="*/ 48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a-IR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Straight Connector 2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rtl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rtl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9CBFC792-2CB2-4E05-9C4E-006BCEE2C476}" type="datetime8">
              <a:rPr lang="fa-IR">
                <a:solidFill>
                  <a:prstClr val="white"/>
                </a:solidFill>
              </a:rPr>
              <a:pPr>
                <a:defRPr/>
              </a:pPr>
              <a:t>05 اوت 24</a:t>
            </a:fld>
            <a:endParaRPr lang="fa-IR">
              <a:solidFill>
                <a:prstClr val="white"/>
              </a:solidFill>
            </a:endParaRPr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 algn="r" rtl="1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fa-IR">
                <a:solidFill>
                  <a:prstClr val="white"/>
                </a:solidFill>
              </a:rPr>
              <a:t>معاونت بهداشت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06A34DC4-E48F-490F-B258-50DFACCBB024}" type="slidenum">
              <a:rPr lang="fa-IR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fa-I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1594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4322227-A2C0-497B-978A-3B850B4BB6DA}" type="datetime8">
              <a:rPr lang="fa-IR">
                <a:solidFill>
                  <a:prstClr val="black"/>
                </a:solidFill>
              </a:rPr>
              <a:pPr>
                <a:defRPr/>
              </a:pPr>
              <a:t>05 اوت 24</a:t>
            </a:fld>
            <a:endParaRPr lang="fa-I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 algn="r" rtl="1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fa-IR">
                <a:solidFill>
                  <a:prstClr val="black"/>
                </a:solidFill>
              </a:rPr>
              <a:t>معاونت بهداشت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84BB55B-7E47-4195-A2B7-D04E507ACA1E}" type="slidenum">
              <a:rPr lang="fa-I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a-I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9505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099146C-F68F-4ECB-8711-0F2E60761E41}" type="datetime8">
              <a:rPr lang="fa-IR">
                <a:solidFill>
                  <a:prstClr val="black"/>
                </a:solidFill>
              </a:rPr>
              <a:pPr>
                <a:defRPr/>
              </a:pPr>
              <a:t>05 اوت 24</a:t>
            </a:fld>
            <a:endParaRPr lang="fa-I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 algn="r" rtl="1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fa-IR">
                <a:solidFill>
                  <a:prstClr val="black"/>
                </a:solidFill>
              </a:rPr>
              <a:t>معاونت بهداشت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B547C27-7494-4632-813B-7E944D519E37}" type="slidenum">
              <a:rPr lang="fa-I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a-I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91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DE59C7B-E2AB-4541-BAEF-8BAB74F8E652}" type="datetime8">
              <a:rPr lang="fa-IR">
                <a:solidFill>
                  <a:prstClr val="white"/>
                </a:solidFill>
              </a:rPr>
              <a:pPr>
                <a:defRPr/>
              </a:pPr>
              <a:t>05 اوت 24</a:t>
            </a:fld>
            <a:endParaRPr lang="fa-IR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 algn="r" rtl="1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fa-IR">
                <a:solidFill>
                  <a:prstClr val="white"/>
                </a:solidFill>
              </a:rPr>
              <a:t>معاونت بهداشت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DB0FEEC-C887-49A2-813C-0F3E191FE232}" type="slidenum">
              <a:rPr lang="fa-IR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fa-I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0427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840D4AA-27D4-41C4-BFB2-16A2F1B8E079}" type="datetime8">
              <a:rPr lang="fa-IR">
                <a:solidFill>
                  <a:prstClr val="black"/>
                </a:solidFill>
              </a:rPr>
              <a:pPr>
                <a:defRPr/>
              </a:pPr>
              <a:t>05 اوت 24</a:t>
            </a:fld>
            <a:endParaRPr lang="fa-IR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 algn="r" rtl="1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fa-IR">
                <a:solidFill>
                  <a:prstClr val="black"/>
                </a:solidFill>
              </a:rPr>
              <a:t>معاونت بهداشت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F92FDB1-4CDB-401A-97FA-64FF19B31A97}" type="slidenum">
              <a:rPr lang="fa-I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a-I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116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085E94A-5A99-4FEC-B3DB-79BC6CD116B4}" type="datetime8">
              <a:rPr lang="fa-IR">
                <a:solidFill>
                  <a:prstClr val="white"/>
                </a:solidFill>
              </a:rPr>
              <a:pPr>
                <a:defRPr/>
              </a:pPr>
              <a:t>05 اوت 24</a:t>
            </a:fld>
            <a:endParaRPr lang="fa-IR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 algn="r" rtl="1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fa-IR">
                <a:solidFill>
                  <a:prstClr val="white"/>
                </a:solidFill>
              </a:rPr>
              <a:t>معاونت بهداشت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EA7DEBB-8618-437D-A91E-D0446D021774}" type="slidenum">
              <a:rPr lang="fa-IR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fa-I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1824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60FB47D-9166-4B36-BCF5-21BF2D92A47E}" type="datetime8">
              <a:rPr lang="fa-IR">
                <a:solidFill>
                  <a:prstClr val="black"/>
                </a:solidFill>
              </a:rPr>
              <a:pPr>
                <a:defRPr/>
              </a:pPr>
              <a:t>05 اوت 24</a:t>
            </a:fld>
            <a:endParaRPr lang="fa-IR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 algn="r" rtl="1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fa-IR">
                <a:solidFill>
                  <a:prstClr val="black"/>
                </a:solidFill>
              </a:rPr>
              <a:t>معاونت بهداشت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3E16D21-36F9-4973-9841-CC8DF3F0ED66}" type="slidenum">
              <a:rPr lang="fa-I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a-I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04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03E9E74-05A3-4366-A7D0-1E7D00D7C979}" type="datetime8">
              <a:rPr lang="fa-IR">
                <a:solidFill>
                  <a:prstClr val="black"/>
                </a:solidFill>
              </a:rPr>
              <a:pPr>
                <a:defRPr/>
              </a:pPr>
              <a:t>05 اوت 24</a:t>
            </a:fld>
            <a:endParaRPr lang="fa-IR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 algn="r" rtl="1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fa-IR">
                <a:solidFill>
                  <a:prstClr val="black"/>
                </a:solidFill>
              </a:rPr>
              <a:t>معاونت بهداشت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8D23939-34E4-4D33-94D5-F50694E1FBFD}" type="slidenum">
              <a:rPr lang="fa-I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a-I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8006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6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 rtl="1"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6" name="Freeform 18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5760 w 5760"/>
              <a:gd name="T3" fmla="*/ 0 h 528"/>
              <a:gd name="T4" fmla="*/ 5760 w 5760"/>
              <a:gd name="T5" fmla="*/ 528 h 528"/>
              <a:gd name="T6" fmla="*/ 48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a-IR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Straight Connector 2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rtl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rtl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9CBFC792-2CB2-4E05-9C4E-006BCEE2C476}" type="datetime8">
              <a:rPr lang="fa-IR">
                <a:solidFill>
                  <a:prstClr val="white"/>
                </a:solidFill>
              </a:rPr>
              <a:pPr>
                <a:defRPr/>
              </a:pPr>
              <a:t>05 اوت 24</a:t>
            </a:fld>
            <a:endParaRPr lang="fa-IR">
              <a:solidFill>
                <a:prstClr val="white"/>
              </a:solidFill>
            </a:endParaRPr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 algn="r" rtl="1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fa-IR">
                <a:solidFill>
                  <a:prstClr val="white"/>
                </a:solidFill>
              </a:rPr>
              <a:t>معاونت بهداشت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06A34DC4-E48F-490F-B258-50DFACCBB024}" type="slidenum">
              <a:rPr lang="fa-IR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fa-I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708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 descr="logo final moavenat copy.tif"/>
          <p:cNvPicPr>
            <a:picLocks noChangeAspect="1"/>
          </p:cNvPicPr>
          <p:nvPr/>
        </p:nvPicPr>
        <p:blipFill>
          <a:blip r:embed="rId1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44" b="24445"/>
          <a:stretch>
            <a:fillRect/>
          </a:stretch>
        </p:blipFill>
        <p:spPr bwMode="auto">
          <a:xfrm>
            <a:off x="2209800" y="1600200"/>
            <a:ext cx="48006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Freeform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 rtl="1"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28" name="Freeform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5760 w 5760"/>
              <a:gd name="T3" fmla="*/ 0 h 528"/>
              <a:gd name="T4" fmla="*/ 5760 w 5760"/>
              <a:gd name="T5" fmla="*/ 528 h 528"/>
              <a:gd name="T6" fmla="*/ 48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a-IR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34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rtl="1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en-US" dirty="0" err="1" smtClean="0">
                <a:solidFill>
                  <a:prstClr val="black"/>
                </a:solidFill>
              </a:rPr>
              <a:t>Dr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ravari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endParaRPr lang="fa-IR" dirty="0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rtl="1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B Zar" pitchFamily="2" charset="-78"/>
              </a:defRPr>
            </a:lvl1pPr>
            <a:extLst/>
          </a:lstStyle>
          <a:p>
            <a:pPr>
              <a:defRPr/>
            </a:pPr>
            <a:fld id="{3B8F6583-93DF-424E-A836-9A068112C1F4}" type="slidenum">
              <a:rPr lang="fa-I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a-IR">
              <a:solidFill>
                <a:prstClr val="black"/>
              </a:solidFill>
            </a:endParaRPr>
          </a:p>
        </p:txBody>
      </p:sp>
      <p:pic>
        <p:nvPicPr>
          <p:cNvPr id="1037" name="Picture 15" descr="MOH logo.bmp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5943600"/>
            <a:ext cx="9874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5749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r" rtl="1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latin typeface="+mj-lt"/>
          <a:ea typeface="+mj-ea"/>
          <a:cs typeface="B Yagut" pitchFamily="2" charset="-78"/>
        </a:defRPr>
      </a:lvl1pPr>
      <a:lvl2pPr algn="r" rtl="1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B Yagut" pitchFamily="2" charset="-78"/>
        </a:defRPr>
      </a:lvl2pPr>
      <a:lvl3pPr algn="r" rtl="1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B Yagut" pitchFamily="2" charset="-78"/>
        </a:defRPr>
      </a:lvl3pPr>
      <a:lvl4pPr algn="r" rtl="1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B Yagut" pitchFamily="2" charset="-78"/>
        </a:defRPr>
      </a:lvl4pPr>
      <a:lvl5pPr algn="r" rtl="1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B Yagut" pitchFamily="2" charset="-78"/>
        </a:defRPr>
      </a:lvl5pPr>
      <a:lvl6pPr marL="457200" algn="r" rtl="1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B Yagut" pitchFamily="2" charset="-78"/>
        </a:defRPr>
      </a:lvl6pPr>
      <a:lvl7pPr marL="914400" algn="r" rtl="1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B Yagut" pitchFamily="2" charset="-78"/>
        </a:defRPr>
      </a:lvl7pPr>
      <a:lvl8pPr marL="1371600" algn="r" rtl="1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B Yagut" pitchFamily="2" charset="-78"/>
        </a:defRPr>
      </a:lvl8pPr>
      <a:lvl9pPr marL="1828800" algn="r" rtl="1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B Yagut" pitchFamily="2" charset="-78"/>
        </a:defRPr>
      </a:lvl9pPr>
      <a:extLst/>
    </p:titleStyle>
    <p:bodyStyle>
      <a:lvl1pPr marL="365125" indent="-255588" algn="r" rtl="1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B Yagut" pitchFamily="2" charset="-78"/>
        </a:defRPr>
      </a:lvl1pPr>
      <a:lvl2pPr marL="620713" indent="-228600" algn="r" rtl="1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B Yagut" pitchFamily="2" charset="-78"/>
        </a:defRPr>
      </a:lvl2pPr>
      <a:lvl3pPr marL="858838" indent="-228600" algn="r" rtl="1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B Yagut" pitchFamily="2" charset="-78"/>
        </a:defRPr>
      </a:lvl3pPr>
      <a:lvl4pPr marL="1143000" indent="-228600" algn="r" rtl="1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B Yagut" pitchFamily="2" charset="-78"/>
        </a:defRPr>
      </a:lvl4pPr>
      <a:lvl5pPr marL="1371600" indent="-228600" algn="r" rtl="1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B Yagut" pitchFamily="2" charset="-78"/>
        </a:defRPr>
      </a:lvl5pPr>
      <a:lvl6pPr marL="16002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 descr="logo final moavenat copy.tif"/>
          <p:cNvPicPr>
            <a:picLocks noChangeAspect="1"/>
          </p:cNvPicPr>
          <p:nvPr/>
        </p:nvPicPr>
        <p:blipFill>
          <a:blip r:embed="rId1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44" b="24445"/>
          <a:stretch>
            <a:fillRect/>
          </a:stretch>
        </p:blipFill>
        <p:spPr bwMode="auto">
          <a:xfrm>
            <a:off x="2209800" y="1600200"/>
            <a:ext cx="48006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Freeform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 rtl="1">
              <a:defRPr/>
            </a:pPr>
            <a:endParaRPr lang="en-US">
              <a:solidFill>
                <a:prstClr val="black"/>
              </a:solidFill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028" name="Freeform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2147483647 w 5760"/>
              <a:gd name="T3" fmla="*/ 0 h 528"/>
              <a:gd name="T4" fmla="*/ 2147483647 w 5760"/>
              <a:gd name="T5" fmla="*/ 2147483647 h 528"/>
              <a:gd name="T6" fmla="*/ 2147483647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34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rtl="1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prstClr val="black"/>
                </a:solidFill>
                <a:latin typeface="+mn-lt"/>
                <a:ea typeface="+mn-ea"/>
                <a:cs typeface="B Zar" pitchFamily="2" charset="-78"/>
              </a:defRPr>
            </a:lvl1pPr>
            <a:extLst/>
          </a:lstStyle>
          <a:p>
            <a:pPr>
              <a:defRPr/>
            </a:pPr>
            <a:fld id="{63B5023E-29D7-4B30-8C74-E73F0C0BDA6E}" type="slidenum">
              <a:rPr lang="fa-IR"/>
              <a:pPr>
                <a:defRPr/>
              </a:pPr>
              <a:t>‹#›</a:t>
            </a:fld>
            <a:endParaRPr lang="fa-IR"/>
          </a:p>
        </p:txBody>
      </p:sp>
      <p:pic>
        <p:nvPicPr>
          <p:cNvPr id="1036" name="Picture 15" descr="MOH logo.bmp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5943600"/>
            <a:ext cx="9874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3273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r" rtl="1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latin typeface="+mj-lt"/>
          <a:ea typeface="+mj-ea"/>
          <a:cs typeface="B Yagut" pitchFamily="2" charset="-78"/>
        </a:defRPr>
      </a:lvl1pPr>
      <a:lvl2pPr algn="r" rtl="1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B Yagut" pitchFamily="2" charset="-78"/>
        </a:defRPr>
      </a:lvl2pPr>
      <a:lvl3pPr algn="r" rtl="1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B Yagut" pitchFamily="2" charset="-78"/>
        </a:defRPr>
      </a:lvl3pPr>
      <a:lvl4pPr algn="r" rtl="1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B Yagut" pitchFamily="2" charset="-78"/>
        </a:defRPr>
      </a:lvl4pPr>
      <a:lvl5pPr algn="r" rtl="1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B Yagut" pitchFamily="2" charset="-78"/>
        </a:defRPr>
      </a:lvl5pPr>
      <a:lvl6pPr marL="457200" algn="r" rtl="1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B Yagut" pitchFamily="2" charset="-78"/>
        </a:defRPr>
      </a:lvl6pPr>
      <a:lvl7pPr marL="914400" algn="r" rtl="1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B Yagut" pitchFamily="2" charset="-78"/>
        </a:defRPr>
      </a:lvl7pPr>
      <a:lvl8pPr marL="1371600" algn="r" rtl="1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B Yagut" pitchFamily="2" charset="-78"/>
        </a:defRPr>
      </a:lvl8pPr>
      <a:lvl9pPr marL="1828800" algn="r" rtl="1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B Yagut" pitchFamily="2" charset="-78"/>
        </a:defRPr>
      </a:lvl9pPr>
      <a:extLst/>
    </p:titleStyle>
    <p:bodyStyle>
      <a:lvl1pPr marL="365125" indent="-255588" algn="r" rtl="1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B Yagut" pitchFamily="2" charset="-78"/>
        </a:defRPr>
      </a:lvl1pPr>
      <a:lvl2pPr marL="620713" indent="-228600" algn="r" rtl="1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B Yagut" pitchFamily="2" charset="-78"/>
        </a:defRPr>
      </a:lvl2pPr>
      <a:lvl3pPr marL="858838" indent="-228600" algn="r" rtl="1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B Yagut" pitchFamily="2" charset="-78"/>
        </a:defRPr>
      </a:lvl3pPr>
      <a:lvl4pPr marL="1143000" indent="-228600" algn="r" rtl="1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B Yagut" pitchFamily="2" charset="-78"/>
        </a:defRPr>
      </a:lvl4pPr>
      <a:lvl5pPr marL="1371600" indent="-228600" algn="r" rtl="1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B Yagut" pitchFamily="2" charset="-78"/>
        </a:defRPr>
      </a:lvl5pPr>
      <a:lvl6pPr marL="16002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 descr="logo final moavenat copy.tif"/>
          <p:cNvPicPr>
            <a:picLocks noChangeAspect="1"/>
          </p:cNvPicPr>
          <p:nvPr/>
        </p:nvPicPr>
        <p:blipFill>
          <a:blip r:embed="rId1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44" b="24445"/>
          <a:stretch>
            <a:fillRect/>
          </a:stretch>
        </p:blipFill>
        <p:spPr bwMode="auto">
          <a:xfrm>
            <a:off x="2209800" y="1600200"/>
            <a:ext cx="48006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Freeform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 rtl="1"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28" name="Freeform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5760 w 5760"/>
              <a:gd name="T3" fmla="*/ 0 h 528"/>
              <a:gd name="T4" fmla="*/ 5760 w 5760"/>
              <a:gd name="T5" fmla="*/ 528 h 528"/>
              <a:gd name="T6" fmla="*/ 48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a-IR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34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rtl="1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BD5BEAAF-77F3-4B9E-83D4-7AFADA4381AE}" type="datetime8">
              <a:rPr lang="fa-IR">
                <a:solidFill>
                  <a:prstClr val="black"/>
                </a:solidFill>
              </a:rPr>
              <a:pPr>
                <a:defRPr/>
              </a:pPr>
              <a:t>05 اوت 24</a:t>
            </a:fld>
            <a:endParaRPr lang="fa-IR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rtl="1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B Zar" pitchFamily="2" charset="-78"/>
              </a:defRPr>
            </a:lvl1pPr>
            <a:extLst/>
          </a:lstStyle>
          <a:p>
            <a:pPr>
              <a:defRPr/>
            </a:pPr>
            <a:fld id="{3B8F6583-93DF-424E-A836-9A068112C1F4}" type="slidenum">
              <a:rPr lang="fa-I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a-IR">
              <a:solidFill>
                <a:prstClr val="black"/>
              </a:solidFill>
            </a:endParaRPr>
          </a:p>
        </p:txBody>
      </p:sp>
      <p:pic>
        <p:nvPicPr>
          <p:cNvPr id="1037" name="Picture 15" descr="MOH logo.bmp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5943600"/>
            <a:ext cx="9874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3115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r" rtl="1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latin typeface="+mj-lt"/>
          <a:ea typeface="+mj-ea"/>
          <a:cs typeface="B Yagut" pitchFamily="2" charset="-78"/>
        </a:defRPr>
      </a:lvl1pPr>
      <a:lvl2pPr algn="r" rtl="1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B Yagut" pitchFamily="2" charset="-78"/>
        </a:defRPr>
      </a:lvl2pPr>
      <a:lvl3pPr algn="r" rtl="1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B Yagut" pitchFamily="2" charset="-78"/>
        </a:defRPr>
      </a:lvl3pPr>
      <a:lvl4pPr algn="r" rtl="1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B Yagut" pitchFamily="2" charset="-78"/>
        </a:defRPr>
      </a:lvl4pPr>
      <a:lvl5pPr algn="r" rtl="1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B Yagut" pitchFamily="2" charset="-78"/>
        </a:defRPr>
      </a:lvl5pPr>
      <a:lvl6pPr marL="457200" algn="r" rtl="1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B Yagut" pitchFamily="2" charset="-78"/>
        </a:defRPr>
      </a:lvl6pPr>
      <a:lvl7pPr marL="914400" algn="r" rtl="1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B Yagut" pitchFamily="2" charset="-78"/>
        </a:defRPr>
      </a:lvl7pPr>
      <a:lvl8pPr marL="1371600" algn="r" rtl="1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B Yagut" pitchFamily="2" charset="-78"/>
        </a:defRPr>
      </a:lvl8pPr>
      <a:lvl9pPr marL="1828800" algn="r" rtl="1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B Yagut" pitchFamily="2" charset="-78"/>
        </a:defRPr>
      </a:lvl9pPr>
      <a:extLst/>
    </p:titleStyle>
    <p:bodyStyle>
      <a:lvl1pPr marL="365125" indent="-255588" algn="r" rtl="1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B Yagut" pitchFamily="2" charset="-78"/>
        </a:defRPr>
      </a:lvl1pPr>
      <a:lvl2pPr marL="620713" indent="-228600" algn="r" rtl="1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B Yagut" pitchFamily="2" charset="-78"/>
        </a:defRPr>
      </a:lvl2pPr>
      <a:lvl3pPr marL="858838" indent="-228600" algn="r" rtl="1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B Yagut" pitchFamily="2" charset="-78"/>
        </a:defRPr>
      </a:lvl3pPr>
      <a:lvl4pPr marL="1143000" indent="-228600" algn="r" rtl="1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B Yagut" pitchFamily="2" charset="-78"/>
        </a:defRPr>
      </a:lvl4pPr>
      <a:lvl5pPr marL="1371600" indent="-228600" algn="r" rtl="1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B Yagut" pitchFamily="2" charset="-78"/>
        </a:defRPr>
      </a:lvl5pPr>
      <a:lvl6pPr marL="16002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1.xml"/><Relationship Id="rId7" Type="http://schemas.microsoft.com/office/2007/relationships/diagramDrawing" Target="../diagrams/drawing2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1.xml"/><Relationship Id="rId5" Type="http://schemas.openxmlformats.org/officeDocument/2006/relationships/diagramQuickStyle" Target="../diagrams/quickStyle21.xml"/><Relationship Id="rId4" Type="http://schemas.openxmlformats.org/officeDocument/2006/relationships/diagramLayout" Target="../diagrams/layout2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Data" Target="../diagrams/data22.xml"/><Relationship Id="rId7" Type="http://schemas.microsoft.com/office/2007/relationships/diagramDrawing" Target="../diagrams/drawing2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2.xml"/><Relationship Id="rId5" Type="http://schemas.openxmlformats.org/officeDocument/2006/relationships/diagramQuickStyle" Target="../diagrams/quickStyle22.xml"/><Relationship Id="rId4" Type="http://schemas.openxmlformats.org/officeDocument/2006/relationships/diagramLayout" Target="../diagrams/layou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microsoft.com/office/2007/relationships/diagramDrawing" Target="../diagrams/drawing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6.xml"/><Relationship Id="rId11" Type="http://schemas.openxmlformats.org/officeDocument/2006/relationships/diagramColors" Target="../diagrams/colors7.xml"/><Relationship Id="rId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7.xml"/><Relationship Id="rId4" Type="http://schemas.openxmlformats.org/officeDocument/2006/relationships/diagramLayout" Target="../diagrams/layout6.xml"/><Relationship Id="rId9" Type="http://schemas.openxmlformats.org/officeDocument/2006/relationships/diagramLayout" Target="../diagrams/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0.xml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12" Type="http://schemas.microsoft.com/office/2007/relationships/diagramDrawing" Target="../diagrams/drawing1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9.xml"/><Relationship Id="rId11" Type="http://schemas.openxmlformats.org/officeDocument/2006/relationships/diagramColors" Target="../diagrams/colors10.xml"/><Relationship Id="rId5" Type="http://schemas.openxmlformats.org/officeDocument/2006/relationships/diagramQuickStyle" Target="../diagrams/quickStyle9.xml"/><Relationship Id="rId10" Type="http://schemas.openxmlformats.org/officeDocument/2006/relationships/diagramQuickStyle" Target="../diagrams/quickStyle10.xml"/><Relationship Id="rId4" Type="http://schemas.openxmlformats.org/officeDocument/2006/relationships/diagramLayout" Target="../diagrams/layout9.xml"/><Relationship Id="rId9" Type="http://schemas.openxmlformats.org/officeDocument/2006/relationships/diagramLayout" Target="../diagrams/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3124200"/>
            <a:ext cx="8153400" cy="1372562"/>
          </a:xfrm>
        </p:spPr>
        <p:txBody>
          <a:bodyPr>
            <a:normAutofit fontScale="90000"/>
          </a:bodyPr>
          <a:lstStyle/>
          <a:p>
            <a:r>
              <a:rPr lang="fa-IR" sz="4000" dirty="0">
                <a:solidFill>
                  <a:schemeClr val="tx1"/>
                </a:solidFill>
                <a:cs typeface="B Nazanin" panose="00000400000000000000" pitchFamily="2" charset="-78"/>
              </a:rPr>
              <a:t>تصور </a:t>
            </a:r>
            <a:r>
              <a:rPr lang="fa-IR" sz="4000" dirty="0" err="1">
                <a:solidFill>
                  <a:schemeClr val="tx1"/>
                </a:solidFill>
                <a:cs typeface="B Nazanin" panose="00000400000000000000" pitchFamily="2" charset="-78"/>
              </a:rPr>
              <a:t>مادردر</a:t>
            </a:r>
            <a:r>
              <a:rPr lang="fa-IR" sz="4000" dirty="0">
                <a:solidFill>
                  <a:schemeClr val="tx1"/>
                </a:solidFill>
                <a:cs typeface="B Nazanin" panose="00000400000000000000" pitchFamily="2" charset="-78"/>
              </a:rPr>
              <a:t> مورد </a:t>
            </a:r>
            <a:r>
              <a:rPr lang="fa-IR" sz="4000" dirty="0" err="1">
                <a:solidFill>
                  <a:schemeClr val="tx1"/>
                </a:solidFill>
                <a:cs typeface="B Nazanin" panose="00000400000000000000" pitchFamily="2" charset="-78"/>
              </a:rPr>
              <a:t>ناكافي</a:t>
            </a:r>
            <a:r>
              <a:rPr lang="fa-IR" sz="4000" dirty="0">
                <a:solidFill>
                  <a:schemeClr val="tx1"/>
                </a:solidFill>
                <a:cs typeface="B Nazanin" panose="00000400000000000000" pitchFamily="2" charset="-78"/>
              </a:rPr>
              <a:t> بودن </a:t>
            </a:r>
            <a:r>
              <a:rPr lang="fa-IR" sz="4000" dirty="0" smtClean="0">
                <a:solidFill>
                  <a:schemeClr val="tx1"/>
                </a:solidFill>
                <a:cs typeface="B Nazanin" panose="00000400000000000000" pitchFamily="2" charset="-78"/>
              </a:rPr>
              <a:t>و </a:t>
            </a:r>
            <a:r>
              <a:rPr lang="fa-IR" sz="4000" dirty="0" err="1" smtClean="0">
                <a:solidFill>
                  <a:schemeClr val="tx1"/>
                </a:solidFill>
                <a:cs typeface="B Nazanin" panose="00000400000000000000" pitchFamily="2" charset="-78"/>
              </a:rPr>
              <a:t>گاها</a:t>
            </a:r>
            <a:r>
              <a:rPr lang="fa-IR" sz="4000" dirty="0" smtClean="0">
                <a:solidFill>
                  <a:schemeClr val="tx1"/>
                </a:solidFill>
                <a:cs typeface="B Nazanin" panose="00000400000000000000" pitchFamily="2" charset="-78"/>
              </a:rPr>
              <a:t> قطع </a:t>
            </a:r>
            <a:r>
              <a:rPr lang="fa-IR" sz="4000" dirty="0" err="1" smtClean="0">
                <a:solidFill>
                  <a:schemeClr val="tx1"/>
                </a:solidFill>
                <a:cs typeface="B Nazanin" panose="00000400000000000000" pitchFamily="2" charset="-78"/>
              </a:rPr>
              <a:t>شيرمادر</a:t>
            </a:r>
            <a:r>
              <a:rPr lang="fa-IR" sz="4000" dirty="0" smtClean="0">
                <a:solidFill>
                  <a:schemeClr val="tx1"/>
                </a:solidFill>
                <a:cs typeface="B Nazanin" panose="00000400000000000000" pitchFamily="2" charset="-78"/>
              </a:rPr>
              <a:t/>
            </a:r>
            <a:br>
              <a:rPr lang="fa-IR" sz="4000" dirty="0" smtClean="0">
                <a:solidFill>
                  <a:schemeClr val="tx1"/>
                </a:solidFill>
                <a:cs typeface="B Nazanin" panose="00000400000000000000" pitchFamily="2" charset="-78"/>
              </a:rPr>
            </a:br>
            <a:r>
              <a:rPr lang="en-US" sz="4000" dirty="0" smtClean="0">
                <a:solidFill>
                  <a:schemeClr val="tx1"/>
                </a:solidFill>
                <a:cs typeface="B Nazanin" panose="00000400000000000000" pitchFamily="2" charset="-78"/>
              </a:rPr>
              <a:t/>
            </a:r>
            <a:br>
              <a:rPr lang="en-US" sz="4000" dirty="0" smtClean="0">
                <a:solidFill>
                  <a:schemeClr val="tx1"/>
                </a:solidFill>
                <a:cs typeface="B Nazanin" panose="00000400000000000000" pitchFamily="2" charset="-78"/>
              </a:rPr>
            </a:br>
            <a:r>
              <a:rPr lang="fa-IR" sz="4000" dirty="0" smtClean="0">
                <a:solidFill>
                  <a:schemeClr val="tx1"/>
                </a:solidFill>
                <a:cs typeface="B Nazanin" panose="00000400000000000000" pitchFamily="2" charset="-78"/>
              </a:rPr>
              <a:t>شبنم </a:t>
            </a:r>
            <a:r>
              <a:rPr lang="fa-IR" sz="4000" dirty="0" smtClean="0">
                <a:solidFill>
                  <a:schemeClr val="tx1"/>
                </a:solidFill>
                <a:cs typeface="B Nazanin" panose="00000400000000000000" pitchFamily="2" charset="-78"/>
              </a:rPr>
              <a:t>کلاهچی</a:t>
            </a:r>
            <a:br>
              <a:rPr lang="fa-IR" sz="4000" dirty="0" smtClean="0">
                <a:solidFill>
                  <a:schemeClr val="tx1"/>
                </a:solidFill>
                <a:cs typeface="B Nazanin" panose="00000400000000000000" pitchFamily="2" charset="-78"/>
              </a:rPr>
            </a:br>
            <a:r>
              <a:rPr lang="fa-IR" sz="4000" dirty="0" smtClean="0">
                <a:solidFill>
                  <a:schemeClr val="tx1"/>
                </a:solidFill>
                <a:cs typeface="B Nazanin" panose="00000400000000000000" pitchFamily="2" charset="-78"/>
              </a:rPr>
              <a:t>مربی ارشد  کشوری شیر مادر</a:t>
            </a:r>
            <a:endParaRPr lang="en-US" sz="4000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85820624"/>
              </p:ext>
            </p:extLst>
          </p:nvPr>
        </p:nvGraphicFramePr>
        <p:xfrm>
          <a:off x="683568" y="1844824"/>
          <a:ext cx="7772400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8277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3048000" y="3048000"/>
            <a:ext cx="5715000" cy="3810000"/>
          </a:xfrm>
        </p:spPr>
        <p:txBody>
          <a:bodyPr/>
          <a:lstStyle/>
          <a:p>
            <a:r>
              <a:rPr lang="fa-IR" sz="3200" u="sng" dirty="0" smtClean="0">
                <a:cs typeface="B Nazanin" panose="00000400000000000000" pitchFamily="2" charset="-78"/>
              </a:rPr>
              <a:t>کنترل </a:t>
            </a:r>
            <a:r>
              <a:rPr lang="fa-IR" sz="3200" b="1" u="sng" dirty="0" smtClean="0">
                <a:cs typeface="B Nazanin" panose="00000400000000000000" pitchFamily="2" charset="-78"/>
              </a:rPr>
              <a:t>رشد وزنی شیرخوار</a:t>
            </a:r>
            <a:r>
              <a:rPr lang="fa-IR" sz="3200" u="sng" dirty="0" smtClean="0">
                <a:cs typeface="B Nazanin" panose="00000400000000000000" pitchFamily="2" charset="-78"/>
              </a:rPr>
              <a:t> </a:t>
            </a:r>
            <a:r>
              <a:rPr lang="fa-IR" sz="3200" dirty="0" smtClean="0">
                <a:cs typeface="B Nazanin" panose="00000400000000000000" pitchFamily="2" charset="-78"/>
              </a:rPr>
              <a:t>بهترین راه اطمینان از دریافت کافی شیر است</a:t>
            </a:r>
            <a:r>
              <a:rPr lang="fa-IR" sz="3200" dirty="0">
                <a:cs typeface="B Nazanin" panose="00000400000000000000" pitchFamily="2" charset="-78"/>
              </a:rPr>
              <a:t>. </a:t>
            </a:r>
            <a:r>
              <a:rPr lang="fa-IR" sz="3200" dirty="0" err="1">
                <a:cs typeface="B Nazanin" panose="00000400000000000000" pitchFamily="2" charset="-78"/>
              </a:rPr>
              <a:t>درشيرخوار</a:t>
            </a:r>
            <a:r>
              <a:rPr lang="fa-IR" sz="3200" dirty="0">
                <a:cs typeface="B Nazanin" panose="00000400000000000000" pitchFamily="2" charset="-78"/>
              </a:rPr>
              <a:t> با وزن </a:t>
            </a:r>
            <a:r>
              <a:rPr lang="fa-IR" sz="3200" dirty="0" err="1">
                <a:cs typeface="B Nazanin" panose="00000400000000000000" pitchFamily="2" charset="-78"/>
              </a:rPr>
              <a:t>گيري</a:t>
            </a:r>
            <a:r>
              <a:rPr lang="fa-IR" sz="3200" dirty="0">
                <a:cs typeface="B Nazanin" panose="00000400000000000000" pitchFamily="2" charset="-78"/>
              </a:rPr>
              <a:t> خوب بر اساس </a:t>
            </a:r>
            <a:r>
              <a:rPr lang="fa-IR" sz="3200" dirty="0" err="1">
                <a:cs typeface="B Nazanin" panose="00000400000000000000" pitchFamily="2" charset="-78"/>
              </a:rPr>
              <a:t>منحني</a:t>
            </a:r>
            <a:r>
              <a:rPr lang="fa-IR" sz="3200" dirty="0">
                <a:cs typeface="B Nazanin" panose="00000400000000000000" pitchFamily="2" charset="-78"/>
              </a:rPr>
              <a:t> رشدش که شاداب و سرحال است، </a:t>
            </a:r>
            <a:r>
              <a:rPr lang="fa-IR" sz="3200" dirty="0" err="1">
                <a:cs typeface="B Nazanin" panose="00000400000000000000" pitchFamily="2" charset="-78"/>
              </a:rPr>
              <a:t>جاي</a:t>
            </a:r>
            <a:r>
              <a:rPr lang="fa-IR" sz="3200" dirty="0">
                <a:cs typeface="B Nazanin" panose="00000400000000000000" pitchFamily="2" charset="-78"/>
              </a:rPr>
              <a:t> </a:t>
            </a:r>
            <a:r>
              <a:rPr lang="fa-IR" sz="3200" dirty="0" err="1">
                <a:cs typeface="B Nazanin" panose="00000400000000000000" pitchFamily="2" charset="-78"/>
              </a:rPr>
              <a:t>نگراني</a:t>
            </a:r>
            <a:r>
              <a:rPr lang="fa-IR" sz="3200" dirty="0">
                <a:cs typeface="B Nazanin" panose="00000400000000000000" pitchFamily="2" charset="-78"/>
              </a:rPr>
              <a:t> </a:t>
            </a:r>
            <a:r>
              <a:rPr lang="fa-IR" sz="3200" dirty="0" err="1">
                <a:cs typeface="B Nazanin" panose="00000400000000000000" pitchFamily="2" charset="-78"/>
              </a:rPr>
              <a:t>نيست</a:t>
            </a:r>
            <a:r>
              <a:rPr lang="fa-IR" sz="3200" dirty="0">
                <a:cs typeface="B Nazanin" panose="00000400000000000000" pitchFamily="2" charset="-78"/>
              </a:rPr>
              <a:t> </a:t>
            </a:r>
            <a:r>
              <a:rPr lang="fa-IR" sz="3200" dirty="0" err="1">
                <a:cs typeface="B Nazanin" panose="00000400000000000000" pitchFamily="2" charset="-78"/>
              </a:rPr>
              <a:t>وکمبودكاذب</a:t>
            </a:r>
            <a:r>
              <a:rPr lang="fa-IR" sz="3200" dirty="0">
                <a:cs typeface="B Nazanin" panose="00000400000000000000" pitchFamily="2" charset="-78"/>
              </a:rPr>
              <a:t> </a:t>
            </a:r>
            <a:r>
              <a:rPr lang="fa-IR" sz="3200" dirty="0" err="1">
                <a:cs typeface="B Nazanin" panose="00000400000000000000" pitchFamily="2" charset="-78"/>
              </a:rPr>
              <a:t>يا</a:t>
            </a:r>
            <a:r>
              <a:rPr lang="fa-IR" sz="3200" dirty="0">
                <a:cs typeface="B Nazanin" panose="00000400000000000000" pitchFamily="2" charset="-78"/>
              </a:rPr>
              <a:t> </a:t>
            </a:r>
            <a:r>
              <a:rPr lang="fa-IR" sz="3200" dirty="0" err="1">
                <a:cs typeface="B Nazanin" panose="00000400000000000000" pitchFamily="2" charset="-78"/>
              </a:rPr>
              <a:t>ذهني</a:t>
            </a:r>
            <a:r>
              <a:rPr lang="fa-IR" sz="3200" dirty="0">
                <a:cs typeface="B Nazanin" panose="00000400000000000000" pitchFamily="2" charset="-78"/>
              </a:rPr>
              <a:t> </a:t>
            </a:r>
            <a:r>
              <a:rPr lang="fa-IR" sz="3200" dirty="0" err="1">
                <a:cs typeface="B Nazanin" panose="00000400000000000000" pitchFamily="2" charset="-78"/>
              </a:rPr>
              <a:t>شيرمادر</a:t>
            </a:r>
            <a:r>
              <a:rPr lang="fa-IR" sz="3200" dirty="0">
                <a:cs typeface="B Nazanin" panose="00000400000000000000" pitchFamily="2" charset="-78"/>
              </a:rPr>
              <a:t> مطرح است</a:t>
            </a:r>
            <a:endParaRPr lang="en-US" sz="3200" dirty="0">
              <a:cs typeface="B Nazanin" panose="00000400000000000000" pitchFamily="2" charset="-78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959571032"/>
              </p:ext>
            </p:extLst>
          </p:nvPr>
        </p:nvGraphicFramePr>
        <p:xfrm>
          <a:off x="457200" y="381000"/>
          <a:ext cx="8229600" cy="99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81000" y="1524000"/>
            <a:ext cx="8382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r" rtl="1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B Yagut" pitchFamily="2" charset="-78"/>
              </a:defRPr>
            </a:lvl1pPr>
            <a:lvl2pPr marL="620713" indent="-228600" algn="r" rtl="1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B Yagut" pitchFamily="2" charset="-78"/>
              </a:defRPr>
            </a:lvl2pPr>
            <a:lvl3pPr marL="858838" indent="-228600" algn="r" rtl="1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B Yagut" pitchFamily="2" charset="-78"/>
              </a:defRPr>
            </a:lvl3pPr>
            <a:lvl4pPr marL="1143000" indent="-228600" algn="r" rtl="1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B Yagut" pitchFamily="2" charset="-78"/>
              </a:defRPr>
            </a:lvl4pPr>
            <a:lvl5pPr marL="1371600" indent="-228600" algn="r" rtl="1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B Yagut" pitchFamily="2" charset="-78"/>
              </a:defRPr>
            </a:lvl5pPr>
            <a:lvl6pPr marL="1600200" indent="-228600" algn="r" rtl="1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r" rtl="1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r" rtl="1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r" rtl="1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fa-IR" sz="3200" dirty="0" smtClean="0">
                <a:cs typeface="B Nazanin" panose="00000400000000000000" pitchFamily="2" charset="-78"/>
              </a:rPr>
              <a:t>تقریبا تمامی مادران </a:t>
            </a:r>
            <a:r>
              <a:rPr lang="fa-IR" sz="3200" dirty="0" err="1" smtClean="0">
                <a:cs typeface="B Nazanin" panose="00000400000000000000" pitchFamily="2" charset="-78"/>
              </a:rPr>
              <a:t>شیرکافی</a:t>
            </a:r>
            <a:r>
              <a:rPr lang="fa-IR" sz="3200" dirty="0" smtClean="0">
                <a:cs typeface="B Nazanin" panose="00000400000000000000" pitchFamily="2" charset="-78"/>
              </a:rPr>
              <a:t> تولید نموده و </a:t>
            </a:r>
            <a:r>
              <a:rPr lang="fa-IR" sz="3200" b="1" dirty="0" smtClean="0">
                <a:cs typeface="B Nazanin" panose="00000400000000000000" pitchFamily="2" charset="-78"/>
              </a:rPr>
              <a:t>حتی با یک پستان </a:t>
            </a:r>
            <a:r>
              <a:rPr lang="fa-IR" sz="3200" dirty="0" err="1" smtClean="0">
                <a:cs typeface="B Nazanin" panose="00000400000000000000" pitchFamily="2" charset="-78"/>
              </a:rPr>
              <a:t>شیرخوارشان</a:t>
            </a:r>
            <a:r>
              <a:rPr lang="fa-IR" sz="3200" dirty="0" smtClean="0">
                <a:cs typeface="B Nazanin" panose="00000400000000000000" pitchFamily="2" charset="-78"/>
              </a:rPr>
              <a:t> را کاملا سیر میکنند، </a:t>
            </a:r>
            <a:r>
              <a:rPr lang="fa-IR" sz="32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اما بسیاری از آنان نگران کمبود شیر شان هستند</a:t>
            </a:r>
            <a:endParaRPr lang="fa-IR" sz="3200" dirty="0" smtClean="0">
              <a:cs typeface="B Nazanin" panose="00000400000000000000" pitchFamily="2" charset="-78"/>
            </a:endParaRPr>
          </a:p>
        </p:txBody>
      </p:sp>
      <p:pic>
        <p:nvPicPr>
          <p:cNvPr id="3" name="Picture 2" descr="C:\Users\Dr Ravari\Pictures\Picture1ییی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971800"/>
            <a:ext cx="2514600" cy="25041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7585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4" t="26738" r="3654" b="14097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Group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0361826"/>
              </p:ext>
            </p:extLst>
          </p:nvPr>
        </p:nvGraphicFramePr>
        <p:xfrm>
          <a:off x="4800600" y="4022185"/>
          <a:ext cx="3429000" cy="2531015"/>
        </p:xfrm>
        <a:graphic>
          <a:graphicData uri="http://schemas.openxmlformats.org/drawingml/2006/table">
            <a:tbl>
              <a:tblPr rtl="1">
                <a:tableStyleId>{35758FB7-9AC5-4552-8A53-C91805E547FA}</a:tableStyleId>
              </a:tblPr>
              <a:tblGrid>
                <a:gridCol w="20303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86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563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u="none" strike="noStrike" cap="none" normalizeH="0" baseline="0" dirty="0" smtClean="0">
                          <a:ln>
                            <a:noFill/>
                          </a:ln>
                          <a:effectLst/>
                          <a:cs typeface="B Nazanin" panose="00000400000000000000" pitchFamily="2" charset="-78"/>
                        </a:rPr>
                        <a:t>(</a:t>
                      </a:r>
                      <a:r>
                        <a:rPr kumimoji="0" lang="fa-IR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cs typeface="B Nazanin" panose="00000400000000000000" pitchFamily="2" charset="-78"/>
                        </a:rPr>
                        <a:t>وزن گیری </a:t>
                      </a:r>
                      <a:r>
                        <a:rPr kumimoji="0" lang="en-US" sz="1400" b="0" u="none" strike="noStrike" cap="none" normalizeH="0" baseline="0" dirty="0" smtClean="0">
                          <a:ln>
                            <a:noFill/>
                          </a:ln>
                          <a:effectLst/>
                          <a:cs typeface="B Nazanin" panose="00000400000000000000" pitchFamily="2" charset="-78"/>
                        </a:rPr>
                        <a:t>)</a:t>
                      </a:r>
                      <a:r>
                        <a:rPr kumimoji="0" lang="fa-IR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cs typeface="B Nazanin" panose="00000400000000000000" pitchFamily="2" charset="-78"/>
                        </a:rPr>
                        <a:t> </a:t>
                      </a:r>
                      <a:r>
                        <a:rPr kumimoji="0" lang="fa-IR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cs typeface="B Nazanin" panose="00000400000000000000" pitchFamily="2" charset="-78"/>
                        </a:rPr>
                        <a:t>گرم در روز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B Nazanin" panose="00000400000000000000" pitchFamily="2" charset="-78"/>
                      </a:endParaRPr>
                    </a:p>
                  </a:txBody>
                  <a:tcPr marL="90000" marR="90000" marT="46800" marB="46800" anchor="ctr" anchorCtr="1" horzOverflow="overflow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cs typeface="B Nazanin" panose="00000400000000000000" pitchFamily="2" charset="-78"/>
                        </a:rPr>
                        <a:t>سن </a:t>
                      </a:r>
                      <a:r>
                        <a:rPr kumimoji="0" lang="fa-IR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cs typeface="B Nazanin" panose="00000400000000000000" pitchFamily="2" charset="-78"/>
                        </a:rPr>
                        <a:t>(</a:t>
                      </a:r>
                      <a:r>
                        <a:rPr kumimoji="0" lang="fa-IR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cs typeface="B Nazanin" panose="00000400000000000000" pitchFamily="2" charset="-78"/>
                        </a:rPr>
                        <a:t>ماه</a:t>
                      </a:r>
                      <a:r>
                        <a:rPr kumimoji="0" lang="fa-IR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cs typeface="B Nazanin" panose="00000400000000000000" pitchFamily="2" charset="-78"/>
                        </a:rPr>
                        <a:t>)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B Nazanin" panose="00000400000000000000" pitchFamily="2" charset="-78"/>
                      </a:endParaRPr>
                    </a:p>
                  </a:txBody>
                  <a:tcPr marL="90000" marR="90000" marT="46800" marB="46800" anchor="ctr" anchorCtr="1" horzOverflow="overflow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8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cs typeface="B Nazanin" panose="00000400000000000000" pitchFamily="2" charset="-78"/>
                        </a:rPr>
                        <a:t>31-26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B Nazanin" panose="00000400000000000000" pitchFamily="2" charset="-78"/>
                      </a:endParaRPr>
                    </a:p>
                  </a:txBody>
                  <a:tcPr marL="90000" marR="90000" marT="46800" marB="4680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cs typeface="B Nazanin" panose="00000400000000000000" pitchFamily="2" charset="-78"/>
                        </a:rPr>
                        <a:t>3-0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B Nazanin" panose="00000400000000000000" pitchFamily="2" charset="-78"/>
                      </a:endParaRPr>
                    </a:p>
                  </a:txBody>
                  <a:tcPr marL="90000" marR="90000" marT="46800" marB="46800" anchor="ctr" anchorCtr="1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cs typeface="B Nazanin" panose="00000400000000000000" pitchFamily="2" charset="-78"/>
                        </a:rPr>
                        <a:t>18-17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B Nazanin" panose="00000400000000000000" pitchFamily="2" charset="-78"/>
                      </a:endParaRPr>
                    </a:p>
                  </a:txBody>
                  <a:tcPr marL="90000" marR="90000" marT="46800" marB="4680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cs typeface="B Nazanin" panose="00000400000000000000" pitchFamily="2" charset="-78"/>
                        </a:rPr>
                        <a:t>6-3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B Nazanin" panose="00000400000000000000" pitchFamily="2" charset="-78"/>
                      </a:endParaRPr>
                    </a:p>
                  </a:txBody>
                  <a:tcPr marL="90000" marR="90000" marT="46800" marB="46800" anchor="ctr" anchorCtr="1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cs typeface="B Nazanin" panose="00000400000000000000" pitchFamily="2" charset="-78"/>
                        </a:rPr>
                        <a:t>13-12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B Nazanin" panose="00000400000000000000" pitchFamily="2" charset="-78"/>
                      </a:endParaRPr>
                    </a:p>
                  </a:txBody>
                  <a:tcPr marL="90000" marR="90000" marT="46800" marB="4680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cs typeface="B Nazanin" panose="00000400000000000000" pitchFamily="2" charset="-78"/>
                        </a:rPr>
                        <a:t>9-6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B Nazanin" panose="00000400000000000000" pitchFamily="2" charset="-78"/>
                      </a:endParaRPr>
                    </a:p>
                  </a:txBody>
                  <a:tcPr marL="90000" marR="90000" marT="46800" marB="46800" anchor="ctr" anchorCtr="1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74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cs typeface="B Nazanin" panose="00000400000000000000" pitchFamily="2" charset="-78"/>
                        </a:rPr>
                        <a:t>9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B Nazanin" panose="00000400000000000000" pitchFamily="2" charset="-78"/>
                      </a:endParaRPr>
                    </a:p>
                  </a:txBody>
                  <a:tcPr marL="90000" marR="90000" marT="46800" marB="4680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cs typeface="B Nazanin" panose="00000400000000000000" pitchFamily="2" charset="-78"/>
                        </a:rPr>
                        <a:t>12-9 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B Nazanin" panose="00000400000000000000" pitchFamily="2" charset="-78"/>
                      </a:endParaRPr>
                    </a:p>
                  </a:txBody>
                  <a:tcPr marL="90000" marR="90000" marT="46800" marB="46800" anchor="ctr" anchorCtr="1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2804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type="subTitle" idx="1"/>
          </p:nvPr>
        </p:nvSpPr>
        <p:spPr>
          <a:xfrm>
            <a:off x="762000" y="2133600"/>
            <a:ext cx="7772400" cy="2133600"/>
          </a:xfrm>
        </p:spPr>
        <p:txBody>
          <a:bodyPr/>
          <a:lstStyle/>
          <a:p>
            <a:r>
              <a:rPr lang="fa-IR" sz="3200" dirty="0" err="1" smtClean="0">
                <a:cs typeface="B Nazanin" panose="00000400000000000000" pitchFamily="2" charset="-78"/>
              </a:rPr>
              <a:t>مادررنبایدتصور</a:t>
            </a:r>
            <a:r>
              <a:rPr lang="fa-IR" sz="3200" dirty="0" smtClean="0">
                <a:cs typeface="B Nazanin" panose="00000400000000000000" pitchFamily="2" charset="-78"/>
              </a:rPr>
              <a:t> کند </a:t>
            </a:r>
            <a:r>
              <a:rPr lang="fa-IR" sz="3200" dirty="0" err="1" smtClean="0">
                <a:cs typeface="B Nazanin" panose="00000400000000000000" pitchFamily="2" charset="-78"/>
              </a:rPr>
              <a:t>كه</a:t>
            </a:r>
            <a:r>
              <a:rPr lang="fa-IR" sz="3200" dirty="0" smtClean="0">
                <a:cs typeface="B Nazanin" panose="00000400000000000000" pitchFamily="2" charset="-78"/>
              </a:rPr>
              <a:t> </a:t>
            </a:r>
            <a:r>
              <a:rPr lang="fa-IR" sz="3200" u="sng" dirty="0" err="1">
                <a:cs typeface="B Nazanin" panose="00000400000000000000" pitchFamily="2" charset="-78"/>
              </a:rPr>
              <a:t>كج</a:t>
            </a:r>
            <a:r>
              <a:rPr lang="fa-IR" sz="3200" u="sng" dirty="0">
                <a:cs typeface="B Nazanin" panose="00000400000000000000" pitchFamily="2" charset="-78"/>
              </a:rPr>
              <a:t> </a:t>
            </a:r>
            <a:r>
              <a:rPr lang="fa-IR" sz="3200" u="sng" dirty="0" err="1">
                <a:cs typeface="B Nazanin" panose="00000400000000000000" pitchFamily="2" charset="-78"/>
              </a:rPr>
              <a:t>خلقي</a:t>
            </a:r>
            <a:r>
              <a:rPr lang="fa-IR" sz="3200" u="sng" dirty="0">
                <a:cs typeface="B Nazanin" panose="00000400000000000000" pitchFamily="2" charset="-78"/>
              </a:rPr>
              <a:t> </a:t>
            </a:r>
            <a:r>
              <a:rPr lang="fa-IR" sz="3200" dirty="0">
                <a:cs typeface="B Nazanin" panose="00000400000000000000" pitchFamily="2" charset="-78"/>
              </a:rPr>
              <a:t>و </a:t>
            </a:r>
            <a:r>
              <a:rPr lang="fa-IR" sz="3200" u="sng" dirty="0" err="1">
                <a:cs typeface="B Nazanin" panose="00000400000000000000" pitchFamily="2" charset="-78"/>
              </a:rPr>
              <a:t>بيقراري</a:t>
            </a:r>
            <a:r>
              <a:rPr lang="fa-IR" sz="3200" dirty="0">
                <a:cs typeface="B Nazanin" panose="00000400000000000000" pitchFamily="2" charset="-78"/>
              </a:rPr>
              <a:t> </a:t>
            </a:r>
            <a:r>
              <a:rPr lang="fa-IR" sz="3200" dirty="0" err="1">
                <a:cs typeface="B Nazanin" panose="00000400000000000000" pitchFamily="2" charset="-78"/>
              </a:rPr>
              <a:t>يا</a:t>
            </a:r>
            <a:r>
              <a:rPr lang="fa-IR" sz="3200" dirty="0">
                <a:cs typeface="B Nazanin" panose="00000400000000000000" pitchFamily="2" charset="-78"/>
              </a:rPr>
              <a:t> </a:t>
            </a:r>
            <a:r>
              <a:rPr lang="fa-IR" sz="3200" u="sng" dirty="0" err="1">
                <a:cs typeface="B Nazanin" panose="00000400000000000000" pitchFamily="2" charset="-78"/>
              </a:rPr>
              <a:t>كوليك</a:t>
            </a:r>
            <a:r>
              <a:rPr lang="fa-IR" sz="3200" dirty="0">
                <a:cs typeface="B Nazanin" panose="00000400000000000000" pitchFamily="2" charset="-78"/>
              </a:rPr>
              <a:t> </a:t>
            </a:r>
            <a:r>
              <a:rPr lang="fa-IR" sz="3200" dirty="0" err="1" smtClean="0">
                <a:cs typeface="B Nazanin" panose="00000400000000000000" pitchFamily="2" charset="-78"/>
              </a:rPr>
              <a:t>شيرخوارش</a:t>
            </a:r>
            <a:r>
              <a:rPr lang="fa-IR" sz="3200" dirty="0" smtClean="0">
                <a:cs typeface="B Nazanin" panose="00000400000000000000" pitchFamily="2" charset="-78"/>
              </a:rPr>
              <a:t> </a:t>
            </a:r>
            <a:r>
              <a:rPr lang="fa-IR" sz="3200" dirty="0" err="1">
                <a:cs typeface="B Nazanin" panose="00000400000000000000" pitchFamily="2" charset="-78"/>
              </a:rPr>
              <a:t>هميشه</a:t>
            </a:r>
            <a:r>
              <a:rPr lang="fa-IR" sz="3200" dirty="0">
                <a:cs typeface="B Nazanin" panose="00000400000000000000" pitchFamily="2" charset="-78"/>
              </a:rPr>
              <a:t> به علت </a:t>
            </a:r>
            <a:r>
              <a:rPr lang="fa-IR" sz="3200" dirty="0" err="1">
                <a:cs typeface="B Nazanin" panose="00000400000000000000" pitchFamily="2" charset="-78"/>
              </a:rPr>
              <a:t>گرسنگي</a:t>
            </a:r>
            <a:r>
              <a:rPr lang="fa-IR" sz="3200" dirty="0">
                <a:cs typeface="B Nazanin" panose="00000400000000000000" pitchFamily="2" charset="-78"/>
              </a:rPr>
              <a:t> است</a:t>
            </a:r>
            <a:r>
              <a:rPr lang="fa-IR" sz="3200" dirty="0" smtClean="0">
                <a:cs typeface="B Nazanin" panose="00000400000000000000" pitchFamily="2" charset="-78"/>
              </a:rPr>
              <a:t>.</a:t>
            </a:r>
          </a:p>
          <a:p>
            <a:r>
              <a:rPr lang="fa-IR" sz="3200" dirty="0" smtClean="0">
                <a:cs typeface="B Nazanin" panose="00000400000000000000" pitchFamily="2" charset="-78"/>
              </a:rPr>
              <a:t> </a:t>
            </a:r>
            <a:r>
              <a:rPr lang="fa-IR" sz="3200" dirty="0" err="1">
                <a:cs typeface="B Nazanin" panose="00000400000000000000" pitchFamily="2" charset="-78"/>
              </a:rPr>
              <a:t>دلايل</a:t>
            </a:r>
            <a:r>
              <a:rPr lang="fa-IR" sz="3200" dirty="0">
                <a:cs typeface="B Nazanin" panose="00000400000000000000" pitchFamily="2" charset="-78"/>
              </a:rPr>
              <a:t> </a:t>
            </a:r>
            <a:r>
              <a:rPr lang="fa-IR" sz="3200" dirty="0" err="1">
                <a:cs typeface="B Nazanin" panose="00000400000000000000" pitchFamily="2" charset="-78"/>
              </a:rPr>
              <a:t>زيادي</a:t>
            </a:r>
            <a:r>
              <a:rPr lang="fa-IR" sz="3200" dirty="0">
                <a:cs typeface="B Nazanin" panose="00000400000000000000" pitchFamily="2" charset="-78"/>
              </a:rPr>
              <a:t> </a:t>
            </a:r>
            <a:r>
              <a:rPr lang="fa-IR" sz="3200" dirty="0" err="1">
                <a:cs typeface="B Nazanin" panose="00000400000000000000" pitchFamily="2" charset="-78"/>
              </a:rPr>
              <a:t>براي</a:t>
            </a:r>
            <a:r>
              <a:rPr lang="fa-IR" sz="3200" dirty="0">
                <a:cs typeface="B Nazanin" panose="00000400000000000000" pitchFamily="2" charset="-78"/>
              </a:rPr>
              <a:t> </a:t>
            </a:r>
            <a:r>
              <a:rPr lang="fa-IR" sz="3200" dirty="0" err="1">
                <a:cs typeface="B Nazanin" panose="00000400000000000000" pitchFamily="2" charset="-78"/>
              </a:rPr>
              <a:t>گريه</a:t>
            </a:r>
            <a:r>
              <a:rPr lang="fa-IR" sz="3200" dirty="0">
                <a:cs typeface="B Nazanin" panose="00000400000000000000" pitchFamily="2" charset="-78"/>
              </a:rPr>
              <a:t> وجود دارد </a:t>
            </a:r>
            <a:r>
              <a:rPr lang="fa-IR" sz="3200" dirty="0" err="1">
                <a:cs typeface="B Nazanin" panose="00000400000000000000" pitchFamily="2" charset="-78"/>
              </a:rPr>
              <a:t>كه</a:t>
            </a:r>
            <a:r>
              <a:rPr lang="fa-IR" sz="3200" dirty="0">
                <a:cs typeface="B Nazanin" panose="00000400000000000000" pitchFamily="2" charset="-78"/>
              </a:rPr>
              <a:t> </a:t>
            </a:r>
            <a:r>
              <a:rPr lang="fa-IR" sz="3200" dirty="0" err="1">
                <a:cs typeface="B Nazanin" panose="00000400000000000000" pitchFamily="2" charset="-78"/>
              </a:rPr>
              <a:t>بايد</a:t>
            </a:r>
            <a:r>
              <a:rPr lang="fa-IR" sz="3200" dirty="0">
                <a:cs typeface="B Nazanin" panose="00000400000000000000" pitchFamily="2" charset="-78"/>
              </a:rPr>
              <a:t> </a:t>
            </a:r>
            <a:r>
              <a:rPr lang="fa-IR" sz="3200" dirty="0" err="1">
                <a:cs typeface="B Nazanin" panose="00000400000000000000" pitchFamily="2" charset="-78"/>
              </a:rPr>
              <a:t>بررسي</a:t>
            </a:r>
            <a:r>
              <a:rPr lang="fa-IR" sz="3200" dirty="0">
                <a:cs typeface="B Nazanin" panose="00000400000000000000" pitchFamily="2" charset="-78"/>
              </a:rPr>
              <a:t> </a:t>
            </a:r>
            <a:r>
              <a:rPr lang="fa-IR" sz="3200" dirty="0" smtClean="0">
                <a:cs typeface="B Nazanin" panose="00000400000000000000" pitchFamily="2" charset="-78"/>
              </a:rPr>
              <a:t>شوند</a:t>
            </a:r>
          </a:p>
        </p:txBody>
      </p:sp>
      <p:sp>
        <p:nvSpPr>
          <p:cNvPr id="5" name="Rectangle 4"/>
          <p:cNvSpPr/>
          <p:nvPr/>
        </p:nvSpPr>
        <p:spPr>
          <a:xfrm>
            <a:off x="1484194" y="5725236"/>
            <a:ext cx="72389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330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3"/>
          <p:cNvSpPr>
            <a:spLocks noGrp="1" noChangeArrowheads="1"/>
          </p:cNvSpPr>
          <p:nvPr>
            <p:ph idx="1"/>
          </p:nvPr>
        </p:nvSpPr>
        <p:spPr>
          <a:xfrm>
            <a:off x="6629400" y="1417638"/>
            <a:ext cx="2362200" cy="4525962"/>
          </a:xfrm>
        </p:spPr>
        <p:txBody>
          <a:bodyPr/>
          <a:lstStyle/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fa-IR" altLang="en-US" sz="2000" dirty="0" err="1" smtClean="0">
                <a:latin typeface="Zar" pitchFamily="2" charset="-78"/>
                <a:cs typeface="Zar" pitchFamily="2" charset="-78"/>
              </a:rPr>
              <a:t>جدايي</a:t>
            </a:r>
            <a:r>
              <a:rPr lang="fa-IR" altLang="en-US" sz="2000" dirty="0" smtClean="0">
                <a:latin typeface="Zar" pitchFamily="2" charset="-78"/>
                <a:cs typeface="Zar" pitchFamily="2" charset="-78"/>
              </a:rPr>
              <a:t> از مادر، </a:t>
            </a:r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fa-IR" altLang="en-US" sz="2000" dirty="0" smtClean="0">
                <a:latin typeface="Zar" pitchFamily="2" charset="-78"/>
                <a:cs typeface="Zar" pitchFamily="2" charset="-78"/>
              </a:rPr>
              <a:t>پستان گرفتن نادرست ، بغل </a:t>
            </a:r>
            <a:r>
              <a:rPr lang="fa-IR" altLang="en-US" sz="2000" dirty="0" err="1" smtClean="0">
                <a:latin typeface="Zar" pitchFamily="2" charset="-78"/>
                <a:cs typeface="Zar" pitchFamily="2" charset="-78"/>
              </a:rPr>
              <a:t>كردن</a:t>
            </a:r>
            <a:r>
              <a:rPr lang="fa-IR" altLang="en-US" sz="2000" dirty="0" smtClean="0">
                <a:latin typeface="Zar" pitchFamily="2" charset="-78"/>
                <a:cs typeface="Zar" pitchFamily="2" charset="-78"/>
              </a:rPr>
              <a:t> نادرست ، </a:t>
            </a:r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fa-IR" altLang="en-US" sz="2000" dirty="0" smtClean="0">
                <a:latin typeface="Zar" pitchFamily="2" charset="-78"/>
                <a:cs typeface="Zar" pitchFamily="2" charset="-78"/>
              </a:rPr>
              <a:t> دفعات ، </a:t>
            </a:r>
            <a:r>
              <a:rPr lang="fa-IR" altLang="en-US" sz="2000" dirty="0" err="1" smtClean="0">
                <a:latin typeface="Zar" pitchFamily="2" charset="-78"/>
                <a:cs typeface="Zar" pitchFamily="2" charset="-78"/>
              </a:rPr>
              <a:t>مكيدن</a:t>
            </a:r>
            <a:r>
              <a:rPr lang="fa-IR" altLang="en-US" sz="2000" dirty="0" smtClean="0">
                <a:latin typeface="Zar" pitchFamily="2" charset="-78"/>
                <a:cs typeface="Zar" pitchFamily="2" charset="-78"/>
              </a:rPr>
              <a:t> </a:t>
            </a:r>
            <a:r>
              <a:rPr lang="fa-IR" altLang="en-US" sz="2000" dirty="0" err="1" smtClean="0">
                <a:latin typeface="Zar" pitchFamily="2" charset="-78"/>
                <a:cs typeface="Zar" pitchFamily="2" charset="-78"/>
              </a:rPr>
              <a:t>ناموثر</a:t>
            </a:r>
            <a:r>
              <a:rPr lang="fa-IR" altLang="en-US" sz="2000" dirty="0" smtClean="0">
                <a:latin typeface="Zar" pitchFamily="2" charset="-78"/>
                <a:cs typeface="Zar" pitchFamily="2" charset="-78"/>
              </a:rPr>
              <a:t>،</a:t>
            </a:r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fa-IR" altLang="en-US" sz="2000" dirty="0" smtClean="0">
                <a:latin typeface="Zar" pitchFamily="2" charset="-78"/>
                <a:cs typeface="Zar" pitchFamily="2" charset="-78"/>
              </a:rPr>
              <a:t> </a:t>
            </a:r>
            <a:r>
              <a:rPr lang="fa-IR" altLang="en-US" sz="2000" b="1" u="sng" dirty="0" err="1" smtClean="0">
                <a:latin typeface="Zar" pitchFamily="2" charset="-78"/>
                <a:cs typeface="Zar" pitchFamily="2" charset="-78"/>
              </a:rPr>
              <a:t>تشنگي</a:t>
            </a:r>
            <a:r>
              <a:rPr lang="fa-IR" altLang="en-US" sz="2000" b="1" u="sng" dirty="0" smtClean="0">
                <a:latin typeface="Zar" pitchFamily="2" charset="-78"/>
                <a:cs typeface="Zar" pitchFamily="2" charset="-78"/>
              </a:rPr>
              <a:t> </a:t>
            </a:r>
            <a:r>
              <a:rPr lang="fa-IR" altLang="en-US" sz="2000" b="1" u="sng" dirty="0">
                <a:latin typeface="Zar" pitchFamily="2" charset="-78"/>
                <a:cs typeface="Zar" pitchFamily="2" charset="-78"/>
              </a:rPr>
              <a:t>، </a:t>
            </a:r>
            <a:r>
              <a:rPr lang="fa-IR" altLang="en-US" sz="2000" b="1" u="sng" dirty="0" err="1">
                <a:latin typeface="Zar" pitchFamily="2" charset="-78"/>
                <a:cs typeface="Zar" pitchFamily="2" charset="-78"/>
              </a:rPr>
              <a:t>گرسنگي</a:t>
            </a:r>
            <a:endParaRPr lang="fa-IR" altLang="en-US" sz="2000" b="1" u="sng" dirty="0" smtClean="0">
              <a:latin typeface="Zar" pitchFamily="2" charset="-78"/>
              <a:cs typeface="Zar" pitchFamily="2" charset="-78"/>
            </a:endParaRPr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fa-IR" altLang="en-US" sz="2000" dirty="0" smtClean="0">
                <a:latin typeface="Zar" pitchFamily="2" charset="-78"/>
                <a:cs typeface="Zar" pitchFamily="2" charset="-78"/>
              </a:rPr>
              <a:t> لباس </a:t>
            </a:r>
            <a:r>
              <a:rPr lang="fa-IR" altLang="en-US" sz="2000" dirty="0" err="1" smtClean="0">
                <a:latin typeface="Zar" pitchFamily="2" charset="-78"/>
                <a:cs typeface="Zar" pitchFamily="2" charset="-78"/>
              </a:rPr>
              <a:t>زياد</a:t>
            </a:r>
            <a:r>
              <a:rPr lang="fa-IR" altLang="en-US" sz="2000" dirty="0" smtClean="0">
                <a:latin typeface="Zar" pitchFamily="2" charset="-78"/>
                <a:cs typeface="Zar" pitchFamily="2" charset="-78"/>
              </a:rPr>
              <a:t> ،</a:t>
            </a:r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fa-IR" altLang="en-US" sz="2000" dirty="0" err="1" smtClean="0">
                <a:latin typeface="Zar" pitchFamily="2" charset="-78"/>
                <a:cs typeface="Zar" pitchFamily="2" charset="-78"/>
              </a:rPr>
              <a:t>كثيفي</a:t>
            </a:r>
            <a:r>
              <a:rPr lang="fa-IR" altLang="en-US" sz="2000" dirty="0" smtClean="0">
                <a:latin typeface="Zar" pitchFamily="2" charset="-78"/>
                <a:cs typeface="Zar" pitchFamily="2" charset="-78"/>
              </a:rPr>
              <a:t>،</a:t>
            </a:r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fa-IR" altLang="en-US" sz="2000" dirty="0" smtClean="0">
                <a:latin typeface="Zar" pitchFamily="2" charset="-78"/>
                <a:cs typeface="Zar" pitchFamily="2" charset="-78"/>
              </a:rPr>
              <a:t>نور </a:t>
            </a:r>
            <a:r>
              <a:rPr lang="fa-IR" altLang="en-US" sz="2000" dirty="0" err="1" smtClean="0">
                <a:latin typeface="Zar" pitchFamily="2" charset="-78"/>
                <a:cs typeface="Zar" pitchFamily="2" charset="-78"/>
              </a:rPr>
              <a:t>زياد</a:t>
            </a:r>
            <a:r>
              <a:rPr lang="fa-IR" altLang="en-US" sz="2000" dirty="0" smtClean="0">
                <a:latin typeface="Zar" pitchFamily="2" charset="-78"/>
                <a:cs typeface="Zar" pitchFamily="2" charset="-78"/>
              </a:rPr>
              <a:t> ، </a:t>
            </a:r>
            <a:r>
              <a:rPr lang="fa-IR" altLang="en-US" sz="2000" dirty="0" err="1" smtClean="0">
                <a:latin typeface="Zar" pitchFamily="2" charset="-78"/>
                <a:cs typeface="Zar" pitchFamily="2" charset="-78"/>
              </a:rPr>
              <a:t>تاريكي</a:t>
            </a:r>
            <a:r>
              <a:rPr lang="fa-IR" altLang="en-US" sz="2000" dirty="0" smtClean="0">
                <a:latin typeface="Zar" pitchFamily="2" charset="-78"/>
                <a:cs typeface="Zar" pitchFamily="2" charset="-78"/>
              </a:rPr>
              <a:t> .</a:t>
            </a:r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fa-IR" altLang="en-US" sz="2000" dirty="0" err="1" smtClean="0">
                <a:latin typeface="Zar" pitchFamily="2" charset="-78"/>
                <a:cs typeface="Zar" pitchFamily="2" charset="-78"/>
              </a:rPr>
              <a:t>كهنه</a:t>
            </a:r>
            <a:r>
              <a:rPr lang="fa-IR" altLang="en-US" sz="2000" dirty="0" smtClean="0">
                <a:latin typeface="Zar" pitchFamily="2" charset="-78"/>
                <a:cs typeface="Zar" pitchFamily="2" charset="-78"/>
              </a:rPr>
              <a:t> و لباس ناراحت </a:t>
            </a:r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fa-IR" altLang="en-US" sz="2000" dirty="0" smtClean="0">
                <a:latin typeface="Zar" pitchFamily="2" charset="-78"/>
                <a:cs typeface="Zar" pitchFamily="2" charset="-78"/>
              </a:rPr>
              <a:t>جمع شدن گاز در روده ،</a:t>
            </a:r>
            <a:endParaRPr lang="en-US" altLang="en-US" sz="2000" dirty="0" smtClean="0">
              <a:latin typeface="Zar" pitchFamily="2" charset="-78"/>
              <a:cs typeface="Zar" pitchFamily="2" charset="-78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902458591"/>
              </p:ext>
            </p:extLst>
          </p:nvPr>
        </p:nvGraphicFramePr>
        <p:xfrm>
          <a:off x="457200" y="274638"/>
          <a:ext cx="8229600" cy="868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191000" y="1447800"/>
            <a:ext cx="25146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r" rtl="1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B Yagut" pitchFamily="2" charset="-78"/>
              </a:defRPr>
            </a:lvl1pPr>
            <a:lvl2pPr marL="620713" indent="-228600" algn="r" rtl="1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B Yagut" pitchFamily="2" charset="-78"/>
              </a:defRPr>
            </a:lvl2pPr>
            <a:lvl3pPr marL="858838" indent="-228600" algn="r" rtl="1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B Yagut" pitchFamily="2" charset="-78"/>
              </a:defRPr>
            </a:lvl3pPr>
            <a:lvl4pPr marL="1143000" indent="-228600" algn="r" rtl="1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B Yagut" pitchFamily="2" charset="-78"/>
              </a:defRPr>
            </a:lvl4pPr>
            <a:lvl5pPr marL="1371600" indent="-228600" algn="r" rtl="1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B Yagut" pitchFamily="2" charset="-78"/>
              </a:defRPr>
            </a:lvl5pPr>
            <a:lvl6pPr marL="1600200" indent="-228600" algn="r" rtl="1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r" rtl="1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r" rtl="1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r" rtl="1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577850" indent="-577850" eaLnBrk="1" hangingPunct="1">
              <a:buClr>
                <a:srgbClr val="72A376"/>
              </a:buClr>
              <a:buFont typeface="Wingdings" pitchFamily="2" charset="2"/>
              <a:buAutoNum type="arabicPeriod" startAt="10"/>
            </a:pPr>
            <a:r>
              <a:rPr lang="fa-IR" altLang="en-US" sz="2000" dirty="0" smtClean="0">
                <a:solidFill>
                  <a:prstClr val="black"/>
                </a:solidFill>
                <a:latin typeface="Zar" pitchFamily="2" charset="-78"/>
                <a:cs typeface="Zar" pitchFamily="2" charset="-78"/>
              </a:rPr>
              <a:t>سرما ، گرما ،</a:t>
            </a:r>
          </a:p>
          <a:p>
            <a:pPr marL="577850" indent="-577850" eaLnBrk="1" hangingPunct="1">
              <a:buClr>
                <a:srgbClr val="72A376"/>
              </a:buClr>
              <a:buFont typeface="Wingdings" pitchFamily="2" charset="2"/>
              <a:buAutoNum type="arabicPeriod" startAt="10"/>
            </a:pPr>
            <a:r>
              <a:rPr lang="fa-IR" altLang="en-US" sz="2000" dirty="0" smtClean="0">
                <a:solidFill>
                  <a:prstClr val="black"/>
                </a:solidFill>
                <a:latin typeface="Zar" pitchFamily="2" charset="-78"/>
                <a:cs typeface="Zar" pitchFamily="2" charset="-78"/>
              </a:rPr>
              <a:t> </a:t>
            </a:r>
            <a:r>
              <a:rPr lang="fa-IR" altLang="en-US" sz="2000" dirty="0" err="1" smtClean="0">
                <a:solidFill>
                  <a:prstClr val="black"/>
                </a:solidFill>
                <a:latin typeface="Zar" pitchFamily="2" charset="-78"/>
                <a:cs typeface="Zar" pitchFamily="2" charset="-78"/>
              </a:rPr>
              <a:t>نياز</a:t>
            </a:r>
            <a:r>
              <a:rPr lang="fa-IR" altLang="en-US" sz="2000" dirty="0" smtClean="0">
                <a:solidFill>
                  <a:prstClr val="black"/>
                </a:solidFill>
                <a:latin typeface="Zar" pitchFamily="2" charset="-78"/>
                <a:cs typeface="Zar" pitchFamily="2" charset="-78"/>
              </a:rPr>
              <a:t> به توجه ، </a:t>
            </a:r>
            <a:r>
              <a:rPr lang="fa-IR" altLang="en-US" sz="2000" dirty="0" err="1" smtClean="0">
                <a:solidFill>
                  <a:prstClr val="black"/>
                </a:solidFill>
                <a:latin typeface="Zar" pitchFamily="2" charset="-78"/>
                <a:cs typeface="Zar" pitchFamily="2" charset="-78"/>
              </a:rPr>
              <a:t>كمبود</a:t>
            </a:r>
            <a:r>
              <a:rPr lang="fa-IR" altLang="en-US" sz="2000" dirty="0" smtClean="0">
                <a:solidFill>
                  <a:prstClr val="black"/>
                </a:solidFill>
                <a:latin typeface="Zar" pitchFamily="2" charset="-78"/>
                <a:cs typeface="Zar" pitchFamily="2" charset="-78"/>
              </a:rPr>
              <a:t> </a:t>
            </a:r>
            <a:r>
              <a:rPr lang="fa-IR" altLang="en-US" sz="2000" dirty="0" err="1" smtClean="0">
                <a:solidFill>
                  <a:prstClr val="black"/>
                </a:solidFill>
                <a:latin typeface="Zar" pitchFamily="2" charset="-78"/>
                <a:cs typeface="Zar" pitchFamily="2" charset="-78"/>
              </a:rPr>
              <a:t>مادري</a:t>
            </a:r>
            <a:r>
              <a:rPr lang="fa-IR" altLang="en-US" sz="2000" dirty="0" smtClean="0">
                <a:solidFill>
                  <a:prstClr val="black"/>
                </a:solidFill>
                <a:latin typeface="Zar" pitchFamily="2" charset="-78"/>
                <a:cs typeface="Zar" pitchFamily="2" charset="-78"/>
              </a:rPr>
              <a:t> ، </a:t>
            </a:r>
            <a:r>
              <a:rPr lang="fa-IR" altLang="en-US" sz="2000" dirty="0" err="1" smtClean="0">
                <a:solidFill>
                  <a:prstClr val="black"/>
                </a:solidFill>
                <a:latin typeface="Zar" pitchFamily="2" charset="-78"/>
                <a:cs typeface="Zar" pitchFamily="2" charset="-78"/>
              </a:rPr>
              <a:t>نياز</a:t>
            </a:r>
            <a:r>
              <a:rPr lang="fa-IR" altLang="en-US" sz="2000" dirty="0" smtClean="0">
                <a:solidFill>
                  <a:prstClr val="black"/>
                </a:solidFill>
                <a:latin typeface="Zar" pitchFamily="2" charset="-78"/>
                <a:cs typeface="Zar" pitchFamily="2" charset="-78"/>
              </a:rPr>
              <a:t> به بغل </a:t>
            </a:r>
            <a:r>
              <a:rPr lang="fa-IR" altLang="en-US" sz="2000" dirty="0" err="1" smtClean="0">
                <a:solidFill>
                  <a:prstClr val="black"/>
                </a:solidFill>
                <a:latin typeface="Zar" pitchFamily="2" charset="-78"/>
                <a:cs typeface="Zar" pitchFamily="2" charset="-78"/>
              </a:rPr>
              <a:t>كردن</a:t>
            </a:r>
            <a:r>
              <a:rPr lang="fa-IR" altLang="en-US" sz="2000" dirty="0" smtClean="0">
                <a:solidFill>
                  <a:prstClr val="black"/>
                </a:solidFill>
                <a:latin typeface="Zar" pitchFamily="2" charset="-78"/>
                <a:cs typeface="Zar" pitchFamily="2" charset="-78"/>
              </a:rPr>
              <a:t>،</a:t>
            </a:r>
          </a:p>
          <a:p>
            <a:pPr marL="577850" indent="-577850" eaLnBrk="1" hangingPunct="1">
              <a:buClr>
                <a:srgbClr val="72A376"/>
              </a:buClr>
              <a:buFont typeface="Wingdings" pitchFamily="2" charset="2"/>
              <a:buAutoNum type="arabicPeriod" startAt="10"/>
            </a:pPr>
            <a:r>
              <a:rPr lang="fa-IR" altLang="en-US" sz="2000" dirty="0" smtClean="0">
                <a:solidFill>
                  <a:prstClr val="black"/>
                </a:solidFill>
                <a:latin typeface="Zar" pitchFamily="2" charset="-78"/>
                <a:cs typeface="Zar" pitchFamily="2" charset="-78"/>
              </a:rPr>
              <a:t> </a:t>
            </a:r>
            <a:r>
              <a:rPr lang="fa-IR" altLang="en-US" sz="2000" dirty="0" err="1" smtClean="0">
                <a:solidFill>
                  <a:prstClr val="black"/>
                </a:solidFill>
                <a:latin typeface="Zar" pitchFamily="2" charset="-78"/>
                <a:cs typeface="Zar" pitchFamily="2" charset="-78"/>
              </a:rPr>
              <a:t>خستگي</a:t>
            </a:r>
            <a:r>
              <a:rPr lang="fa-IR" altLang="en-US" sz="2000" dirty="0" smtClean="0">
                <a:solidFill>
                  <a:prstClr val="black"/>
                </a:solidFill>
                <a:latin typeface="Zar" pitchFamily="2" charset="-78"/>
                <a:cs typeface="Zar" pitchFamily="2" charset="-78"/>
              </a:rPr>
              <a:t> (</a:t>
            </a:r>
            <a:r>
              <a:rPr lang="fa-IR" altLang="en-US" sz="1800" dirty="0" smtClean="0">
                <a:solidFill>
                  <a:prstClr val="black"/>
                </a:solidFill>
                <a:latin typeface="Zar" pitchFamily="2" charset="-78"/>
                <a:cs typeface="Zar" pitchFamily="2" charset="-78"/>
              </a:rPr>
              <a:t>ملا </a:t>
            </a:r>
            <a:r>
              <a:rPr lang="fa-IR" altLang="en-US" sz="1800" dirty="0" err="1" smtClean="0">
                <a:solidFill>
                  <a:prstClr val="black"/>
                </a:solidFill>
                <a:latin typeface="Zar" pitchFamily="2" charset="-78"/>
                <a:cs typeface="Zar" pitchFamily="2" charset="-78"/>
              </a:rPr>
              <a:t>قاتي</a:t>
            </a:r>
            <a:r>
              <a:rPr lang="fa-IR" altLang="en-US" sz="1800" dirty="0" smtClean="0">
                <a:solidFill>
                  <a:prstClr val="black"/>
                </a:solidFill>
                <a:latin typeface="Zar" pitchFamily="2" charset="-78"/>
                <a:cs typeface="Zar" pitchFamily="2" charset="-78"/>
              </a:rPr>
              <a:t> </a:t>
            </a:r>
            <a:r>
              <a:rPr lang="fa-IR" altLang="en-US" sz="1800" dirty="0" err="1" smtClean="0">
                <a:solidFill>
                  <a:prstClr val="black"/>
                </a:solidFill>
                <a:latin typeface="Zar" pitchFamily="2" charset="-78"/>
                <a:cs typeface="Zar" pitchFamily="2" charset="-78"/>
              </a:rPr>
              <a:t>زياد</a:t>
            </a:r>
            <a:r>
              <a:rPr lang="fa-IR" altLang="en-US" sz="1800" dirty="0" smtClean="0">
                <a:solidFill>
                  <a:prstClr val="black"/>
                </a:solidFill>
                <a:latin typeface="Zar" pitchFamily="2" charset="-78"/>
                <a:cs typeface="Zar" pitchFamily="2" charset="-78"/>
              </a:rPr>
              <a:t>)</a:t>
            </a:r>
          </a:p>
          <a:p>
            <a:pPr marL="577850" indent="-577850" eaLnBrk="1" hangingPunct="1">
              <a:buClr>
                <a:srgbClr val="72A376"/>
              </a:buClr>
              <a:buFont typeface="Wingdings" pitchFamily="2" charset="2"/>
              <a:buAutoNum type="arabicPeriod" startAt="10"/>
            </a:pPr>
            <a:r>
              <a:rPr lang="fa-IR" altLang="en-US" sz="2000" dirty="0" smtClean="0">
                <a:solidFill>
                  <a:prstClr val="black"/>
                </a:solidFill>
                <a:latin typeface="Zar" pitchFamily="2" charset="-78"/>
                <a:cs typeface="Zar" pitchFamily="2" charset="-78"/>
              </a:rPr>
              <a:t>جهش </a:t>
            </a:r>
            <a:r>
              <a:rPr lang="fa-IR" altLang="en-US" sz="2000" dirty="0" err="1" smtClean="0">
                <a:solidFill>
                  <a:prstClr val="black"/>
                </a:solidFill>
                <a:latin typeface="Zar" pitchFamily="2" charset="-78"/>
                <a:cs typeface="Zar" pitchFamily="2" charset="-78"/>
              </a:rPr>
              <a:t>هاي</a:t>
            </a:r>
            <a:r>
              <a:rPr lang="fa-IR" altLang="en-US" sz="2000" dirty="0" smtClean="0">
                <a:solidFill>
                  <a:prstClr val="black"/>
                </a:solidFill>
                <a:latin typeface="Zar" pitchFamily="2" charset="-78"/>
                <a:cs typeface="Zar" pitchFamily="2" charset="-78"/>
              </a:rPr>
              <a:t> رشد </a:t>
            </a:r>
          </a:p>
          <a:p>
            <a:pPr marL="577850" indent="-577850" eaLnBrk="1" hangingPunct="1">
              <a:buClr>
                <a:srgbClr val="72A376"/>
              </a:buClr>
              <a:buFont typeface="Wingdings" pitchFamily="2" charset="2"/>
              <a:buAutoNum type="arabicPeriod" startAt="10"/>
            </a:pPr>
            <a:r>
              <a:rPr lang="fa-IR" altLang="en-US" sz="2000" dirty="0" smtClean="0">
                <a:solidFill>
                  <a:prstClr val="black"/>
                </a:solidFill>
                <a:latin typeface="Zar" pitchFamily="2" charset="-78"/>
                <a:cs typeface="Zar" pitchFamily="2" charset="-78"/>
              </a:rPr>
              <a:t>عفونت گوش </a:t>
            </a:r>
            <a:r>
              <a:rPr lang="fa-IR" altLang="en-US" sz="2000" dirty="0" err="1" smtClean="0">
                <a:solidFill>
                  <a:prstClr val="black"/>
                </a:solidFill>
                <a:latin typeface="Zar" pitchFamily="2" charset="-78"/>
                <a:cs typeface="Zar" pitchFamily="2" charset="-78"/>
              </a:rPr>
              <a:t>ميانی</a:t>
            </a:r>
            <a:r>
              <a:rPr lang="fa-IR" altLang="en-US" sz="2000" dirty="0" smtClean="0">
                <a:solidFill>
                  <a:prstClr val="black"/>
                </a:solidFill>
                <a:latin typeface="Zar" pitchFamily="2" charset="-78"/>
                <a:cs typeface="Zar" pitchFamily="2" charset="-78"/>
              </a:rPr>
              <a:t>،</a:t>
            </a:r>
          </a:p>
          <a:p>
            <a:pPr marL="577850" indent="-577850" eaLnBrk="1" hangingPunct="1">
              <a:buClr>
                <a:srgbClr val="72A376"/>
              </a:buClr>
              <a:buFont typeface="Wingdings" pitchFamily="2" charset="2"/>
              <a:buAutoNum type="arabicPeriod" startAt="10"/>
            </a:pPr>
            <a:r>
              <a:rPr lang="fa-IR" altLang="en-US" sz="2000" dirty="0" smtClean="0">
                <a:solidFill>
                  <a:prstClr val="black"/>
                </a:solidFill>
                <a:latin typeface="Zar" pitchFamily="2" charset="-78"/>
                <a:cs typeface="Zar" pitchFamily="2" charset="-78"/>
              </a:rPr>
              <a:t>شقاق مقعد ،</a:t>
            </a:r>
          </a:p>
          <a:p>
            <a:pPr marL="577850" indent="-577850" eaLnBrk="1" hangingPunct="1">
              <a:buClr>
                <a:srgbClr val="72A376"/>
              </a:buClr>
              <a:buFont typeface="Wingdings" pitchFamily="2" charset="2"/>
              <a:buAutoNum type="arabicPeriod" startAt="10"/>
            </a:pPr>
            <a:r>
              <a:rPr lang="fa-IR" altLang="en-US" sz="2000" dirty="0" err="1" smtClean="0">
                <a:solidFill>
                  <a:prstClr val="black"/>
                </a:solidFill>
                <a:latin typeface="Zar" pitchFamily="2" charset="-78"/>
                <a:cs typeface="Zar" pitchFamily="2" charset="-78"/>
              </a:rPr>
              <a:t>پيچيدن</a:t>
            </a:r>
            <a:r>
              <a:rPr lang="fa-IR" altLang="en-US" sz="2000" dirty="0" smtClean="0">
                <a:solidFill>
                  <a:prstClr val="black"/>
                </a:solidFill>
                <a:latin typeface="Zar" pitchFamily="2" charset="-78"/>
                <a:cs typeface="Zar" pitchFamily="2" charset="-78"/>
              </a:rPr>
              <a:t> مو دور انگشت</a:t>
            </a:r>
          </a:p>
          <a:p>
            <a:pPr marL="577850" indent="-577850" eaLnBrk="1" hangingPunct="1">
              <a:buClr>
                <a:srgbClr val="72A376"/>
              </a:buClr>
              <a:buFont typeface="Wingdings" pitchFamily="2" charset="2"/>
              <a:buAutoNum type="arabicPeriod" startAt="10"/>
            </a:pPr>
            <a:r>
              <a:rPr lang="fa-IR" altLang="en-US" sz="2000" dirty="0" smtClean="0">
                <a:solidFill>
                  <a:prstClr val="black"/>
                </a:solidFill>
                <a:latin typeface="Zar" pitchFamily="2" charset="-78"/>
                <a:cs typeface="Zar" pitchFamily="2" charset="-78"/>
              </a:rPr>
              <a:t>در </a:t>
            </a:r>
            <a:r>
              <a:rPr lang="fa-IR" altLang="en-US" sz="2000" dirty="0" err="1" smtClean="0">
                <a:solidFill>
                  <a:prstClr val="black"/>
                </a:solidFill>
                <a:latin typeface="Zar" pitchFamily="2" charset="-78"/>
                <a:cs typeface="Zar" pitchFamily="2" charset="-78"/>
              </a:rPr>
              <a:t>رفتگي</a:t>
            </a:r>
            <a:r>
              <a:rPr lang="fa-IR" altLang="en-US" sz="2000" dirty="0" smtClean="0">
                <a:solidFill>
                  <a:prstClr val="black"/>
                </a:solidFill>
                <a:latin typeface="Zar" pitchFamily="2" charset="-78"/>
                <a:cs typeface="Zar" pitchFamily="2" charset="-78"/>
              </a:rPr>
              <a:t> مفصل لگن</a:t>
            </a:r>
          </a:p>
          <a:p>
            <a:pPr marL="577850" indent="-577850" eaLnBrk="1" hangingPunct="1">
              <a:buClr>
                <a:srgbClr val="72A376"/>
              </a:buClr>
              <a:buFont typeface="Wingdings" pitchFamily="2" charset="2"/>
              <a:buAutoNum type="arabicPeriod" startAt="10"/>
            </a:pPr>
            <a:r>
              <a:rPr lang="fa-IR" altLang="en-US" sz="2000" dirty="0">
                <a:solidFill>
                  <a:prstClr val="black"/>
                </a:solidFill>
                <a:latin typeface="Zar" pitchFamily="2" charset="-78"/>
                <a:cs typeface="Zar" pitchFamily="2" charset="-78"/>
              </a:rPr>
              <a:t> فتق </a:t>
            </a:r>
            <a:r>
              <a:rPr lang="fa-IR" altLang="en-US" sz="2000" dirty="0" smtClean="0">
                <a:solidFill>
                  <a:prstClr val="black"/>
                </a:solidFill>
                <a:latin typeface="Zar" pitchFamily="2" charset="-78"/>
                <a:cs typeface="Zar" pitchFamily="2" charset="-78"/>
              </a:rPr>
              <a:t>،</a:t>
            </a:r>
          </a:p>
          <a:p>
            <a:pPr marL="577850" indent="-577850" eaLnBrk="1" hangingPunct="1">
              <a:buClr>
                <a:srgbClr val="72A376"/>
              </a:buClr>
              <a:buFont typeface="Wingdings" pitchFamily="2" charset="2"/>
              <a:buAutoNum type="arabicPeriod" startAt="10"/>
            </a:pPr>
            <a:r>
              <a:rPr lang="fa-IR" altLang="en-US" sz="2000" dirty="0" err="1">
                <a:solidFill>
                  <a:prstClr val="black"/>
                </a:solidFill>
                <a:latin typeface="Zar" pitchFamily="2" charset="-78"/>
                <a:cs typeface="Zar" pitchFamily="2" charset="-78"/>
              </a:rPr>
              <a:t>آلرﮋي</a:t>
            </a:r>
            <a:r>
              <a:rPr lang="fa-IR" altLang="en-US" sz="2000" dirty="0">
                <a:solidFill>
                  <a:prstClr val="black"/>
                </a:solidFill>
                <a:latin typeface="Zar" pitchFamily="2" charset="-78"/>
                <a:cs typeface="Zar" pitchFamily="2" charset="-78"/>
              </a:rPr>
              <a:t> روده </a:t>
            </a:r>
            <a:r>
              <a:rPr lang="fa-IR" altLang="en-US" sz="2000" dirty="0" err="1">
                <a:solidFill>
                  <a:prstClr val="black"/>
                </a:solidFill>
                <a:latin typeface="Zar" pitchFamily="2" charset="-78"/>
                <a:cs typeface="Zar" pitchFamily="2" charset="-78"/>
              </a:rPr>
              <a:t>اي</a:t>
            </a:r>
            <a:r>
              <a:rPr lang="fa-IR" altLang="en-US" sz="2000" dirty="0">
                <a:solidFill>
                  <a:prstClr val="black"/>
                </a:solidFill>
                <a:latin typeface="Zar" pitchFamily="2" charset="-78"/>
                <a:cs typeface="Zar" pitchFamily="2" charset="-78"/>
              </a:rPr>
              <a:t> </a:t>
            </a:r>
          </a:p>
          <a:p>
            <a:pPr marL="577850" indent="-577850" eaLnBrk="1" hangingPunct="1">
              <a:buClr>
                <a:srgbClr val="72A376"/>
              </a:buClr>
              <a:buFont typeface="Wingdings" pitchFamily="2" charset="2"/>
              <a:buAutoNum type="arabicPeriod" startAt="10"/>
            </a:pPr>
            <a:endParaRPr lang="en-US" altLang="en-US" sz="2000" dirty="0" smtClean="0">
              <a:solidFill>
                <a:prstClr val="black"/>
              </a:solidFill>
              <a:latin typeface="Zar" pitchFamily="2" charset="-78"/>
              <a:cs typeface="Zar" pitchFamily="2" charset="-78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438400" y="1447800"/>
            <a:ext cx="1893387" cy="558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r" rtl="1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B Yagut" pitchFamily="2" charset="-78"/>
              </a:defRPr>
            </a:lvl1pPr>
            <a:lvl2pPr marL="620713" indent="-228600" algn="r" rtl="1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B Yagut" pitchFamily="2" charset="-78"/>
              </a:defRPr>
            </a:lvl2pPr>
            <a:lvl3pPr marL="858838" indent="-228600" algn="r" rtl="1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B Yagut" pitchFamily="2" charset="-78"/>
              </a:defRPr>
            </a:lvl3pPr>
            <a:lvl4pPr marL="1143000" indent="-228600" algn="r" rtl="1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B Yagut" pitchFamily="2" charset="-78"/>
              </a:defRPr>
            </a:lvl4pPr>
            <a:lvl5pPr marL="1371600" indent="-228600" algn="r" rtl="1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B Yagut" pitchFamily="2" charset="-78"/>
              </a:defRPr>
            </a:lvl5pPr>
            <a:lvl6pPr marL="1600200" indent="-228600" algn="r" rtl="1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r" rtl="1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r" rtl="1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r" rtl="1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533400" indent="-533400" eaLnBrk="1" hangingPunct="1">
              <a:buClr>
                <a:srgbClr val="72A376"/>
              </a:buClr>
              <a:buFont typeface="+mj-lt"/>
              <a:buAutoNum type="arabicPeriod" startAt="20"/>
            </a:pPr>
            <a:r>
              <a:rPr lang="fa-IR" altLang="en-US" sz="2000" dirty="0" smtClean="0">
                <a:solidFill>
                  <a:prstClr val="black"/>
                </a:solidFill>
                <a:latin typeface="Zar" pitchFamily="2" charset="-78"/>
                <a:cs typeface="Zar" pitchFamily="2" charset="-78"/>
              </a:rPr>
              <a:t>انسداد روده ، </a:t>
            </a:r>
          </a:p>
          <a:p>
            <a:pPr marL="533400" indent="-533400" eaLnBrk="1" hangingPunct="1">
              <a:buClr>
                <a:srgbClr val="72A376"/>
              </a:buClr>
              <a:buFont typeface="+mj-lt"/>
              <a:buAutoNum type="arabicPeriod" startAt="20"/>
            </a:pPr>
            <a:r>
              <a:rPr lang="fa-IR" altLang="en-US" sz="2000" dirty="0" smtClean="0">
                <a:solidFill>
                  <a:prstClr val="black"/>
                </a:solidFill>
                <a:latin typeface="Zar" pitchFamily="2" charset="-78"/>
                <a:cs typeface="Zar" pitchFamily="2" charset="-78"/>
              </a:rPr>
              <a:t>عفونت صفاق ،</a:t>
            </a:r>
          </a:p>
          <a:p>
            <a:pPr marL="533400" indent="-533400" eaLnBrk="1" hangingPunct="1">
              <a:buClr>
                <a:srgbClr val="72A376"/>
              </a:buClr>
              <a:buFont typeface="+mj-lt"/>
              <a:buAutoNum type="arabicPeriod" startAt="20"/>
            </a:pPr>
            <a:r>
              <a:rPr lang="fa-IR" altLang="en-US" sz="2000" dirty="0" err="1" smtClean="0">
                <a:solidFill>
                  <a:prstClr val="black"/>
                </a:solidFill>
                <a:latin typeface="Zar" pitchFamily="2" charset="-78"/>
                <a:cs typeface="Zar" pitchFamily="2" charset="-78"/>
              </a:rPr>
              <a:t>پرخوري</a:t>
            </a:r>
            <a:r>
              <a:rPr lang="fa-IR" altLang="en-US" sz="2000" dirty="0" smtClean="0">
                <a:solidFill>
                  <a:prstClr val="black"/>
                </a:solidFill>
                <a:latin typeface="Zar" pitchFamily="2" charset="-78"/>
                <a:cs typeface="Zar" pitchFamily="2" charset="-78"/>
              </a:rPr>
              <a:t>،</a:t>
            </a:r>
          </a:p>
          <a:p>
            <a:pPr marL="533400" indent="-533400" eaLnBrk="1" hangingPunct="1">
              <a:buClr>
                <a:srgbClr val="72A376"/>
              </a:buClr>
              <a:buFont typeface="+mj-lt"/>
              <a:buAutoNum type="arabicPeriod" startAt="20"/>
            </a:pPr>
            <a:r>
              <a:rPr lang="fa-IR" altLang="en-US" sz="2000" dirty="0" smtClean="0">
                <a:solidFill>
                  <a:prstClr val="black"/>
                </a:solidFill>
                <a:latin typeface="Zar" pitchFamily="2" charset="-78"/>
                <a:cs typeface="Zar" pitchFamily="2" charset="-78"/>
              </a:rPr>
              <a:t> </a:t>
            </a:r>
            <a:r>
              <a:rPr lang="fa-IR" altLang="en-US" sz="2000" dirty="0" err="1" smtClean="0">
                <a:solidFill>
                  <a:prstClr val="black"/>
                </a:solidFill>
                <a:latin typeface="Zar" pitchFamily="2" charset="-78"/>
                <a:cs typeface="Zar" pitchFamily="2" charset="-78"/>
              </a:rPr>
              <a:t>انواﮋيناسيون</a:t>
            </a:r>
            <a:r>
              <a:rPr lang="fa-IR" altLang="en-US" sz="2000" dirty="0" smtClean="0">
                <a:solidFill>
                  <a:prstClr val="black"/>
                </a:solidFill>
                <a:latin typeface="Zar" pitchFamily="2" charset="-78"/>
                <a:cs typeface="Zar" pitchFamily="2" charset="-78"/>
              </a:rPr>
              <a:t> ،</a:t>
            </a:r>
          </a:p>
          <a:p>
            <a:pPr marL="533400" indent="-533400" eaLnBrk="1" hangingPunct="1">
              <a:buClr>
                <a:srgbClr val="72A376"/>
              </a:buClr>
              <a:buFont typeface="+mj-lt"/>
              <a:buAutoNum type="arabicPeriod" startAt="20"/>
            </a:pPr>
            <a:r>
              <a:rPr lang="fa-IR" altLang="en-US" sz="2000" dirty="0" smtClean="0">
                <a:solidFill>
                  <a:prstClr val="black"/>
                </a:solidFill>
                <a:latin typeface="Zar" pitchFamily="2" charset="-78"/>
                <a:cs typeface="Zar" pitchFamily="2" charset="-78"/>
              </a:rPr>
              <a:t> مو در چشم ،</a:t>
            </a:r>
          </a:p>
          <a:p>
            <a:pPr marL="533400" indent="-533400" eaLnBrk="1" hangingPunct="1">
              <a:buClr>
                <a:srgbClr val="72A376"/>
              </a:buClr>
              <a:buFont typeface="+mj-lt"/>
              <a:buAutoNum type="arabicPeriod" startAt="20"/>
            </a:pPr>
            <a:r>
              <a:rPr lang="fa-IR" altLang="en-US" sz="2000" dirty="0" smtClean="0">
                <a:solidFill>
                  <a:prstClr val="black"/>
                </a:solidFill>
                <a:latin typeface="Zar" pitchFamily="2" charset="-78"/>
                <a:cs typeface="Zar" pitchFamily="2" charset="-78"/>
              </a:rPr>
              <a:t> </a:t>
            </a:r>
            <a:r>
              <a:rPr lang="fa-IR" altLang="en-US" sz="2000" dirty="0" err="1" smtClean="0">
                <a:solidFill>
                  <a:prstClr val="black"/>
                </a:solidFill>
                <a:latin typeface="Zar" pitchFamily="2" charset="-78"/>
                <a:cs typeface="Zar" pitchFamily="2" charset="-78"/>
              </a:rPr>
              <a:t>پيلونفريت</a:t>
            </a:r>
            <a:r>
              <a:rPr lang="fa-IR" altLang="en-US" sz="2000" dirty="0" smtClean="0">
                <a:solidFill>
                  <a:prstClr val="black"/>
                </a:solidFill>
                <a:latin typeface="Zar" pitchFamily="2" charset="-78"/>
                <a:cs typeface="Zar" pitchFamily="2" charset="-78"/>
              </a:rPr>
              <a:t>  ،</a:t>
            </a:r>
          </a:p>
          <a:p>
            <a:pPr marL="533400" indent="-533400" eaLnBrk="1" hangingPunct="1">
              <a:buClr>
                <a:srgbClr val="72A376"/>
              </a:buClr>
              <a:buFont typeface="+mj-lt"/>
              <a:buAutoNum type="arabicPeriod" startAt="20"/>
            </a:pPr>
            <a:r>
              <a:rPr lang="fa-IR" altLang="en-US" sz="2000" dirty="0" smtClean="0">
                <a:solidFill>
                  <a:prstClr val="black"/>
                </a:solidFill>
                <a:latin typeface="Zar" pitchFamily="2" charset="-78"/>
                <a:cs typeface="Zar" pitchFamily="2" charset="-78"/>
              </a:rPr>
              <a:t> </a:t>
            </a:r>
            <a:r>
              <a:rPr lang="fa-IR" altLang="en-US" sz="2000" dirty="0" err="1" smtClean="0">
                <a:solidFill>
                  <a:prstClr val="black"/>
                </a:solidFill>
                <a:latin typeface="Zar" pitchFamily="2" charset="-78"/>
                <a:cs typeface="Zar" pitchFamily="2" charset="-78"/>
              </a:rPr>
              <a:t>مننژيت</a:t>
            </a:r>
            <a:r>
              <a:rPr lang="fa-IR" altLang="en-US" sz="2000" dirty="0" smtClean="0">
                <a:solidFill>
                  <a:prstClr val="black"/>
                </a:solidFill>
                <a:latin typeface="Zar" pitchFamily="2" charset="-78"/>
                <a:cs typeface="Zar" pitchFamily="2" charset="-78"/>
              </a:rPr>
              <a:t> ،</a:t>
            </a:r>
          </a:p>
          <a:p>
            <a:pPr marL="533400" indent="-533400" eaLnBrk="1" hangingPunct="1">
              <a:buClr>
                <a:srgbClr val="72A376"/>
              </a:buClr>
              <a:buFont typeface="+mj-lt"/>
              <a:buAutoNum type="arabicPeriod" startAt="20"/>
            </a:pPr>
            <a:r>
              <a:rPr lang="fa-IR" altLang="en-US" sz="2000" dirty="0" smtClean="0">
                <a:solidFill>
                  <a:prstClr val="black"/>
                </a:solidFill>
                <a:latin typeface="Zar" pitchFamily="2" charset="-78"/>
                <a:cs typeface="Zar" pitchFamily="2" charset="-78"/>
              </a:rPr>
              <a:t> عفونتها ،</a:t>
            </a:r>
          </a:p>
          <a:p>
            <a:pPr marL="533400" indent="-533400" eaLnBrk="1" hangingPunct="1">
              <a:buClr>
                <a:srgbClr val="72A376"/>
              </a:buClr>
              <a:buFont typeface="+mj-lt"/>
              <a:buAutoNum type="arabicPeriod" startAt="20"/>
            </a:pPr>
            <a:r>
              <a:rPr lang="fa-IR" altLang="en-US" sz="2000" dirty="0" smtClean="0">
                <a:solidFill>
                  <a:prstClr val="black"/>
                </a:solidFill>
                <a:latin typeface="Zar" pitchFamily="2" charset="-78"/>
                <a:cs typeface="Zar" pitchFamily="2" charset="-78"/>
              </a:rPr>
              <a:t> تروما ، </a:t>
            </a:r>
          </a:p>
          <a:p>
            <a:pPr marL="533400" indent="-533400" eaLnBrk="1" hangingPunct="1">
              <a:buClr>
                <a:srgbClr val="72A376"/>
              </a:buClr>
              <a:buFont typeface="+mj-lt"/>
              <a:buAutoNum type="arabicPeriod" startAt="20"/>
            </a:pPr>
            <a:r>
              <a:rPr lang="fa-IR" altLang="en-US" sz="2000" dirty="0" err="1" smtClean="0">
                <a:solidFill>
                  <a:prstClr val="black"/>
                </a:solidFill>
                <a:latin typeface="Zar" pitchFamily="2" charset="-78"/>
                <a:cs typeface="Zar" pitchFamily="2" charset="-78"/>
              </a:rPr>
              <a:t>كودك</a:t>
            </a:r>
            <a:r>
              <a:rPr lang="fa-IR" altLang="en-US" sz="2000" dirty="0" smtClean="0">
                <a:solidFill>
                  <a:prstClr val="black"/>
                </a:solidFill>
                <a:latin typeface="Zar" pitchFamily="2" charset="-78"/>
                <a:cs typeface="Zar" pitchFamily="2" charset="-78"/>
              </a:rPr>
              <a:t> </a:t>
            </a:r>
            <a:r>
              <a:rPr lang="fa-IR" altLang="en-US" sz="2000" dirty="0" err="1" smtClean="0">
                <a:solidFill>
                  <a:prstClr val="black"/>
                </a:solidFill>
                <a:latin typeface="Zar" pitchFamily="2" charset="-78"/>
                <a:cs typeface="Zar" pitchFamily="2" charset="-78"/>
              </a:rPr>
              <a:t>آزاري</a:t>
            </a:r>
            <a:endParaRPr lang="fa-IR" altLang="en-US" sz="2000" dirty="0" smtClean="0">
              <a:solidFill>
                <a:prstClr val="black"/>
              </a:solidFill>
              <a:latin typeface="Zar" pitchFamily="2" charset="-78"/>
              <a:cs typeface="Zar" pitchFamily="2" charset="-78"/>
            </a:endParaRPr>
          </a:p>
          <a:p>
            <a:pPr marL="533400" indent="-533400" eaLnBrk="1" hangingPunct="1">
              <a:buClr>
                <a:srgbClr val="72A376"/>
              </a:buClr>
              <a:buFont typeface="+mj-lt"/>
              <a:buAutoNum type="arabicPeriod" startAt="20"/>
            </a:pPr>
            <a:r>
              <a:rPr lang="fa-IR" altLang="en-US" sz="2000" dirty="0" err="1">
                <a:solidFill>
                  <a:prstClr val="black"/>
                </a:solidFill>
                <a:latin typeface="Zar" pitchFamily="2" charset="-78"/>
                <a:cs typeface="Zar" pitchFamily="2" charset="-78"/>
              </a:rPr>
              <a:t>پيچش</a:t>
            </a:r>
            <a:r>
              <a:rPr lang="fa-IR" altLang="en-US" sz="2000" dirty="0">
                <a:solidFill>
                  <a:prstClr val="black"/>
                </a:solidFill>
                <a:latin typeface="Zar" pitchFamily="2" charset="-78"/>
                <a:cs typeface="Zar" pitchFamily="2" charset="-78"/>
              </a:rPr>
              <a:t> </a:t>
            </a:r>
            <a:r>
              <a:rPr lang="fa-IR" altLang="en-US" sz="2000" dirty="0" err="1">
                <a:solidFill>
                  <a:prstClr val="black"/>
                </a:solidFill>
                <a:latin typeface="Zar" pitchFamily="2" charset="-78"/>
                <a:cs typeface="Zar" pitchFamily="2" charset="-78"/>
              </a:rPr>
              <a:t>بيضه</a:t>
            </a:r>
            <a:r>
              <a:rPr lang="fa-IR" altLang="en-US" sz="2000" dirty="0">
                <a:solidFill>
                  <a:prstClr val="black"/>
                </a:solidFill>
                <a:latin typeface="Zar" pitchFamily="2" charset="-78"/>
                <a:cs typeface="Zar" pitchFamily="2" charset="-78"/>
              </a:rPr>
              <a:t> </a:t>
            </a:r>
            <a:r>
              <a:rPr lang="fa-IR" altLang="en-US" sz="2000" dirty="0" smtClean="0">
                <a:solidFill>
                  <a:prstClr val="black"/>
                </a:solidFill>
                <a:latin typeface="Zar" pitchFamily="2" charset="-78"/>
                <a:cs typeface="Zar" pitchFamily="2" charset="-78"/>
              </a:rPr>
              <a:t>،</a:t>
            </a:r>
          </a:p>
          <a:p>
            <a:pPr marL="533400" indent="-533400" eaLnBrk="1" hangingPunct="1">
              <a:buClr>
                <a:srgbClr val="72A376"/>
              </a:buClr>
              <a:buFont typeface="+mj-lt"/>
              <a:buAutoNum type="arabicPeriod" startAt="20"/>
            </a:pPr>
            <a:r>
              <a:rPr lang="fa-IR" altLang="en-US" sz="2000" dirty="0">
                <a:solidFill>
                  <a:prstClr val="black"/>
                </a:solidFill>
                <a:latin typeface="Zar" pitchFamily="2" charset="-78"/>
                <a:cs typeface="Zar" pitchFamily="2" charset="-78"/>
              </a:rPr>
              <a:t>خراش </a:t>
            </a:r>
            <a:r>
              <a:rPr lang="fa-IR" altLang="en-US" sz="2000" dirty="0" err="1">
                <a:solidFill>
                  <a:prstClr val="black"/>
                </a:solidFill>
                <a:latin typeface="Zar" pitchFamily="2" charset="-78"/>
                <a:cs typeface="Zar" pitchFamily="2" charset="-78"/>
              </a:rPr>
              <a:t>قرينه</a:t>
            </a:r>
            <a:r>
              <a:rPr lang="fa-IR" altLang="en-US" sz="2000" dirty="0">
                <a:solidFill>
                  <a:prstClr val="black"/>
                </a:solidFill>
                <a:latin typeface="Zar" pitchFamily="2" charset="-78"/>
                <a:cs typeface="Zar" pitchFamily="2" charset="-78"/>
              </a:rPr>
              <a:t> ،</a:t>
            </a:r>
          </a:p>
          <a:p>
            <a:pPr marL="533400" indent="-533400" eaLnBrk="1" hangingPunct="1">
              <a:buClr>
                <a:srgbClr val="72A376"/>
              </a:buClr>
              <a:buFont typeface="+mj-lt"/>
              <a:buAutoNum type="arabicPeriod" startAt="20"/>
            </a:pPr>
            <a:endParaRPr lang="fa-IR" altLang="en-US" sz="2000" dirty="0">
              <a:solidFill>
                <a:prstClr val="black"/>
              </a:solidFill>
              <a:latin typeface="Zar" pitchFamily="2" charset="-78"/>
              <a:cs typeface="Zar" pitchFamily="2" charset="-78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28600" y="1447800"/>
            <a:ext cx="2220912" cy="551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r" rtl="1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B Yagut" pitchFamily="2" charset="-78"/>
              </a:defRPr>
            </a:lvl1pPr>
            <a:lvl2pPr marL="620713" indent="-228600" algn="r" rtl="1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B Yagut" pitchFamily="2" charset="-78"/>
              </a:defRPr>
            </a:lvl2pPr>
            <a:lvl3pPr marL="858838" indent="-228600" algn="r" rtl="1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B Yagut" pitchFamily="2" charset="-78"/>
              </a:defRPr>
            </a:lvl3pPr>
            <a:lvl4pPr marL="1143000" indent="-228600" algn="r" rtl="1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B Yagut" pitchFamily="2" charset="-78"/>
              </a:defRPr>
            </a:lvl4pPr>
            <a:lvl5pPr marL="1371600" indent="-228600" algn="r" rtl="1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B Yagut" pitchFamily="2" charset="-78"/>
              </a:defRPr>
            </a:lvl5pPr>
            <a:lvl6pPr marL="1600200" indent="-228600" algn="r" rtl="1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r" rtl="1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r" rtl="1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r" rtl="1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533400" indent="-533400" eaLnBrk="1" hangingPunct="1">
              <a:buClr>
                <a:srgbClr val="72A376"/>
              </a:buClr>
              <a:buFont typeface="+mj-lt"/>
              <a:buAutoNum type="arabicPeriod" startAt="32"/>
            </a:pPr>
            <a:r>
              <a:rPr lang="fa-IR" altLang="en-US" sz="2000" dirty="0" err="1" smtClean="0">
                <a:solidFill>
                  <a:prstClr val="black"/>
                </a:solidFill>
                <a:latin typeface="Zar" pitchFamily="2" charset="-78"/>
                <a:cs typeface="Zar" pitchFamily="2" charset="-78"/>
              </a:rPr>
              <a:t>واكنش</a:t>
            </a:r>
            <a:r>
              <a:rPr lang="fa-IR" altLang="en-US" sz="2000" dirty="0" smtClean="0">
                <a:solidFill>
                  <a:prstClr val="black"/>
                </a:solidFill>
                <a:latin typeface="Zar" pitchFamily="2" charset="-78"/>
                <a:cs typeface="Zar" pitchFamily="2" charset="-78"/>
              </a:rPr>
              <a:t> به داروها </a:t>
            </a:r>
            <a:r>
              <a:rPr lang="fa-IR" altLang="en-US" sz="2000" dirty="0" err="1" smtClean="0">
                <a:solidFill>
                  <a:prstClr val="black"/>
                </a:solidFill>
                <a:latin typeface="Zar" pitchFamily="2" charset="-78"/>
                <a:cs typeface="Zar" pitchFamily="2" charset="-78"/>
              </a:rPr>
              <a:t>يا</a:t>
            </a:r>
            <a:r>
              <a:rPr lang="fa-IR" altLang="en-US" sz="2000" dirty="0" smtClean="0">
                <a:solidFill>
                  <a:prstClr val="black"/>
                </a:solidFill>
                <a:latin typeface="Zar" pitchFamily="2" charset="-78"/>
                <a:cs typeface="Zar" pitchFamily="2" charset="-78"/>
              </a:rPr>
              <a:t> </a:t>
            </a:r>
            <a:r>
              <a:rPr lang="fa-IR" altLang="en-US" sz="2000" dirty="0" err="1" smtClean="0">
                <a:solidFill>
                  <a:prstClr val="black"/>
                </a:solidFill>
                <a:latin typeface="Zar" pitchFamily="2" charset="-78"/>
                <a:cs typeface="Zar" pitchFamily="2" charset="-78"/>
              </a:rPr>
              <a:t>واكسن</a:t>
            </a:r>
            <a:endParaRPr lang="fa-IR" altLang="en-US" sz="2000" dirty="0" smtClean="0">
              <a:solidFill>
                <a:prstClr val="black"/>
              </a:solidFill>
              <a:latin typeface="Zar" pitchFamily="2" charset="-78"/>
              <a:cs typeface="Zar" pitchFamily="2" charset="-78"/>
            </a:endParaRPr>
          </a:p>
          <a:p>
            <a:pPr marL="533400" indent="-533400" eaLnBrk="1" hangingPunct="1">
              <a:buClr>
                <a:srgbClr val="72A376"/>
              </a:buClr>
              <a:buFont typeface="+mj-lt"/>
              <a:buAutoNum type="arabicPeriod" startAt="32"/>
            </a:pPr>
            <a:r>
              <a:rPr lang="fa-IR" altLang="en-US" sz="2000" dirty="0" smtClean="0">
                <a:solidFill>
                  <a:prstClr val="black"/>
                </a:solidFill>
                <a:latin typeface="Zar" pitchFamily="2" charset="-78"/>
                <a:cs typeface="Zar" pitchFamily="2" charset="-78"/>
              </a:rPr>
              <a:t> عفونت استخوان و مفصل ،</a:t>
            </a:r>
          </a:p>
          <a:p>
            <a:pPr marL="533400" indent="-533400" eaLnBrk="1" hangingPunct="1">
              <a:buClr>
                <a:srgbClr val="72A376"/>
              </a:buClr>
              <a:buFont typeface="+mj-lt"/>
              <a:buAutoNum type="arabicPeriod" startAt="32"/>
            </a:pPr>
            <a:r>
              <a:rPr lang="fa-IR" altLang="en-US" sz="2000" dirty="0" smtClean="0">
                <a:solidFill>
                  <a:prstClr val="black"/>
                </a:solidFill>
                <a:latin typeface="Zar" pitchFamily="2" charset="-78"/>
                <a:cs typeface="Zar" pitchFamily="2" charset="-78"/>
              </a:rPr>
              <a:t> </a:t>
            </a:r>
            <a:r>
              <a:rPr lang="fa-IR" altLang="en-US" sz="2000" dirty="0" err="1" smtClean="0">
                <a:solidFill>
                  <a:prstClr val="black"/>
                </a:solidFill>
                <a:latin typeface="Zar" pitchFamily="2" charset="-78"/>
                <a:cs typeface="Zar" pitchFamily="2" charset="-78"/>
              </a:rPr>
              <a:t>آلرﮋي</a:t>
            </a:r>
            <a:r>
              <a:rPr lang="fa-IR" altLang="en-US" sz="2000" dirty="0" smtClean="0">
                <a:solidFill>
                  <a:prstClr val="black"/>
                </a:solidFill>
                <a:latin typeface="Zar" pitchFamily="2" charset="-78"/>
                <a:cs typeface="Zar" pitchFamily="2" charset="-78"/>
              </a:rPr>
              <a:t> به </a:t>
            </a:r>
            <a:r>
              <a:rPr lang="fa-IR" altLang="en-US" sz="2000" dirty="0" err="1" smtClean="0">
                <a:solidFill>
                  <a:prstClr val="black"/>
                </a:solidFill>
                <a:latin typeface="Zar" pitchFamily="2" charset="-78"/>
                <a:cs typeface="Zar" pitchFamily="2" charset="-78"/>
              </a:rPr>
              <a:t>غذاي</a:t>
            </a:r>
            <a:r>
              <a:rPr lang="fa-IR" altLang="en-US" sz="2000" dirty="0" smtClean="0">
                <a:solidFill>
                  <a:prstClr val="black"/>
                </a:solidFill>
                <a:latin typeface="Zar" pitchFamily="2" charset="-78"/>
                <a:cs typeface="Zar" pitchFamily="2" charset="-78"/>
              </a:rPr>
              <a:t> مادر ( </a:t>
            </a:r>
            <a:r>
              <a:rPr lang="fa-IR" altLang="en-US" sz="2000" dirty="0" err="1" smtClean="0">
                <a:solidFill>
                  <a:prstClr val="black"/>
                </a:solidFill>
                <a:latin typeface="Zar" pitchFamily="2" charset="-78"/>
                <a:cs typeface="Zar" pitchFamily="2" charset="-78"/>
              </a:rPr>
              <a:t>شير</a:t>
            </a:r>
            <a:r>
              <a:rPr lang="fa-IR" altLang="en-US" sz="2000" dirty="0" smtClean="0">
                <a:solidFill>
                  <a:prstClr val="black"/>
                </a:solidFill>
                <a:latin typeface="Zar" pitchFamily="2" charset="-78"/>
                <a:cs typeface="Zar" pitchFamily="2" charset="-78"/>
              </a:rPr>
              <a:t> ، </a:t>
            </a:r>
            <a:r>
              <a:rPr lang="fa-IR" altLang="en-US" sz="2000" dirty="0" err="1" smtClean="0">
                <a:solidFill>
                  <a:prstClr val="black"/>
                </a:solidFill>
                <a:latin typeface="Zar" pitchFamily="2" charset="-78"/>
                <a:cs typeface="Zar" pitchFamily="2" charset="-78"/>
              </a:rPr>
              <a:t>سويا</a:t>
            </a:r>
            <a:r>
              <a:rPr lang="fa-IR" altLang="en-US" sz="2000" dirty="0" smtClean="0">
                <a:solidFill>
                  <a:prstClr val="black"/>
                </a:solidFill>
                <a:latin typeface="Zar" pitchFamily="2" charset="-78"/>
                <a:cs typeface="Zar" pitchFamily="2" charset="-78"/>
              </a:rPr>
              <a:t> ، تخم مرغ ، بادام </a:t>
            </a:r>
            <a:r>
              <a:rPr lang="fa-IR" altLang="en-US" sz="2000" dirty="0" err="1" smtClean="0">
                <a:solidFill>
                  <a:prstClr val="black"/>
                </a:solidFill>
                <a:latin typeface="Zar" pitchFamily="2" charset="-78"/>
                <a:cs typeface="Zar" pitchFamily="2" charset="-78"/>
              </a:rPr>
              <a:t>زميني</a:t>
            </a:r>
            <a:r>
              <a:rPr lang="fa-IR" altLang="en-US" sz="2000" dirty="0" smtClean="0">
                <a:solidFill>
                  <a:prstClr val="black"/>
                </a:solidFill>
                <a:latin typeface="Zar" pitchFamily="2" charset="-78"/>
                <a:cs typeface="Zar" pitchFamily="2" charset="-78"/>
              </a:rPr>
              <a:t> ) ،</a:t>
            </a:r>
          </a:p>
          <a:p>
            <a:pPr marL="533400" indent="-533400" eaLnBrk="1" hangingPunct="1">
              <a:buClr>
                <a:srgbClr val="72A376"/>
              </a:buClr>
              <a:buFont typeface="+mj-lt"/>
              <a:buAutoNum type="arabicPeriod" startAt="32"/>
            </a:pPr>
            <a:r>
              <a:rPr lang="fa-IR" altLang="en-US" sz="2000" dirty="0" smtClean="0">
                <a:solidFill>
                  <a:prstClr val="black"/>
                </a:solidFill>
                <a:latin typeface="Zar" pitchFamily="2" charset="-78"/>
                <a:cs typeface="Zar" pitchFamily="2" charset="-78"/>
              </a:rPr>
              <a:t> دود </a:t>
            </a:r>
            <a:r>
              <a:rPr lang="fa-IR" altLang="en-US" sz="2000" dirty="0" err="1" smtClean="0">
                <a:solidFill>
                  <a:prstClr val="black"/>
                </a:solidFill>
                <a:latin typeface="Zar" pitchFamily="2" charset="-78"/>
                <a:cs typeface="Zar" pitchFamily="2" charset="-78"/>
              </a:rPr>
              <a:t>سيگار</a:t>
            </a:r>
            <a:r>
              <a:rPr lang="fa-IR" altLang="en-US" sz="2000" dirty="0" smtClean="0">
                <a:solidFill>
                  <a:prstClr val="black"/>
                </a:solidFill>
                <a:latin typeface="Zar" pitchFamily="2" charset="-78"/>
                <a:cs typeface="Zar" pitchFamily="2" charset="-78"/>
              </a:rPr>
              <a:t> ،</a:t>
            </a:r>
          </a:p>
          <a:p>
            <a:pPr marL="533400" indent="-533400" eaLnBrk="1" hangingPunct="1">
              <a:buClr>
                <a:srgbClr val="72A376"/>
              </a:buClr>
              <a:buFont typeface="+mj-lt"/>
              <a:buAutoNum type="arabicPeriod" startAt="32"/>
            </a:pPr>
            <a:r>
              <a:rPr lang="fa-IR" altLang="en-US" sz="2000" dirty="0" smtClean="0">
                <a:solidFill>
                  <a:prstClr val="black"/>
                </a:solidFill>
                <a:latin typeface="Zar" pitchFamily="2" charset="-78"/>
                <a:cs typeface="Zar" pitchFamily="2" charset="-78"/>
              </a:rPr>
              <a:t> </a:t>
            </a:r>
            <a:r>
              <a:rPr lang="fa-IR" altLang="en-US" sz="2000" dirty="0" err="1" smtClean="0">
                <a:solidFill>
                  <a:prstClr val="black"/>
                </a:solidFill>
                <a:latin typeface="Zar" pitchFamily="2" charset="-78"/>
                <a:cs typeface="Zar" pitchFamily="2" charset="-78"/>
              </a:rPr>
              <a:t>كافئين</a:t>
            </a:r>
            <a:r>
              <a:rPr lang="fa-IR" altLang="en-US" sz="2000" dirty="0" smtClean="0">
                <a:solidFill>
                  <a:prstClr val="black"/>
                </a:solidFill>
                <a:latin typeface="Zar" pitchFamily="2" charset="-78"/>
                <a:cs typeface="Zar" pitchFamily="2" charset="-78"/>
              </a:rPr>
              <a:t> و </a:t>
            </a:r>
            <a:r>
              <a:rPr lang="fa-IR" altLang="en-US" sz="2000" dirty="0" err="1" smtClean="0">
                <a:solidFill>
                  <a:prstClr val="black"/>
                </a:solidFill>
                <a:latin typeface="Zar" pitchFamily="2" charset="-78"/>
                <a:cs typeface="Zar" pitchFamily="2" charset="-78"/>
              </a:rPr>
              <a:t>داروهاي</a:t>
            </a:r>
            <a:r>
              <a:rPr lang="fa-IR" altLang="en-US" sz="2000" dirty="0" smtClean="0">
                <a:solidFill>
                  <a:prstClr val="black"/>
                </a:solidFill>
                <a:latin typeface="Zar" pitchFamily="2" charset="-78"/>
                <a:cs typeface="Zar" pitchFamily="2" charset="-78"/>
              </a:rPr>
              <a:t> </a:t>
            </a:r>
            <a:r>
              <a:rPr lang="fa-IR" altLang="en-US" sz="2000" dirty="0" err="1" smtClean="0">
                <a:solidFill>
                  <a:prstClr val="black"/>
                </a:solidFill>
                <a:latin typeface="Zar" pitchFamily="2" charset="-78"/>
                <a:cs typeface="Zar" pitchFamily="2" charset="-78"/>
              </a:rPr>
              <a:t>مصرفي</a:t>
            </a:r>
            <a:r>
              <a:rPr lang="fa-IR" altLang="en-US" sz="2000" dirty="0" smtClean="0">
                <a:solidFill>
                  <a:prstClr val="black"/>
                </a:solidFill>
                <a:latin typeface="Zar" pitchFamily="2" charset="-78"/>
                <a:cs typeface="Zar" pitchFamily="2" charset="-78"/>
              </a:rPr>
              <a:t> مادر ،</a:t>
            </a:r>
          </a:p>
          <a:p>
            <a:pPr marL="533400" indent="-533400" eaLnBrk="1" hangingPunct="1">
              <a:buClr>
                <a:srgbClr val="72A376"/>
              </a:buClr>
              <a:buFont typeface="+mj-lt"/>
              <a:buAutoNum type="arabicPeriod" startAt="32"/>
            </a:pPr>
            <a:r>
              <a:rPr lang="fa-IR" altLang="en-US" sz="2000" dirty="0" smtClean="0">
                <a:solidFill>
                  <a:prstClr val="black"/>
                </a:solidFill>
                <a:latin typeface="Zar" pitchFamily="2" charset="-78"/>
                <a:cs typeface="Zar" pitchFamily="2" charset="-78"/>
              </a:rPr>
              <a:t> </a:t>
            </a:r>
            <a:r>
              <a:rPr lang="fa-IR" altLang="en-US" sz="2000" dirty="0" err="1" smtClean="0">
                <a:solidFill>
                  <a:prstClr val="black"/>
                </a:solidFill>
                <a:latin typeface="Zar" pitchFamily="2" charset="-78"/>
                <a:cs typeface="Zar" pitchFamily="2" charset="-78"/>
              </a:rPr>
              <a:t>نياز</a:t>
            </a:r>
            <a:r>
              <a:rPr lang="fa-IR" altLang="en-US" sz="2000" dirty="0" smtClean="0">
                <a:solidFill>
                  <a:prstClr val="black"/>
                </a:solidFill>
                <a:latin typeface="Zar" pitchFamily="2" charset="-78"/>
                <a:cs typeface="Zar" pitchFamily="2" charset="-78"/>
              </a:rPr>
              <a:t> </a:t>
            </a:r>
            <a:r>
              <a:rPr lang="fa-IR" altLang="en-US" sz="2000" dirty="0" err="1" smtClean="0">
                <a:solidFill>
                  <a:prstClr val="black"/>
                </a:solidFill>
                <a:latin typeface="Zar" pitchFamily="2" charset="-78"/>
                <a:cs typeface="Zar" pitchFamily="2" charset="-78"/>
              </a:rPr>
              <a:t>زياد</a:t>
            </a:r>
            <a:r>
              <a:rPr lang="fa-IR" altLang="en-US" sz="2000" dirty="0" smtClean="0">
                <a:solidFill>
                  <a:prstClr val="black"/>
                </a:solidFill>
                <a:latin typeface="Zar" pitchFamily="2" charset="-78"/>
                <a:cs typeface="Zar" pitchFamily="2" charset="-78"/>
              </a:rPr>
              <a:t> ( </a:t>
            </a:r>
            <a:r>
              <a:rPr lang="fa-IR" altLang="en-US" sz="2000" dirty="0" err="1" smtClean="0">
                <a:solidFill>
                  <a:prstClr val="black"/>
                </a:solidFill>
                <a:latin typeface="Zar" pitchFamily="2" charset="-78"/>
                <a:cs typeface="Zar" pitchFamily="2" charset="-78"/>
              </a:rPr>
              <a:t>پرتوقع</a:t>
            </a:r>
            <a:r>
              <a:rPr lang="fa-IR" altLang="en-US" sz="2000" dirty="0" smtClean="0">
                <a:solidFill>
                  <a:prstClr val="black"/>
                </a:solidFill>
                <a:latin typeface="Zar" pitchFamily="2" charset="-78"/>
                <a:cs typeface="Zar" pitchFamily="2" charset="-78"/>
              </a:rPr>
              <a:t> )</a:t>
            </a:r>
          </a:p>
          <a:p>
            <a:pPr marL="533400" indent="-533400" eaLnBrk="1" hangingPunct="1">
              <a:buClr>
                <a:srgbClr val="72A376"/>
              </a:buClr>
              <a:buFont typeface="+mj-lt"/>
              <a:buAutoNum type="arabicPeriod" startAt="32"/>
            </a:pPr>
            <a:r>
              <a:rPr lang="fa-IR" altLang="en-US" sz="2000" dirty="0" err="1" smtClean="0">
                <a:solidFill>
                  <a:prstClr val="black"/>
                </a:solidFill>
                <a:latin typeface="Zar" pitchFamily="2" charset="-78"/>
                <a:cs typeface="Zar" pitchFamily="2" charset="-78"/>
              </a:rPr>
              <a:t>ریفلاکس</a:t>
            </a:r>
            <a:r>
              <a:rPr lang="fa-IR" altLang="en-US" sz="2000" dirty="0" smtClean="0">
                <a:solidFill>
                  <a:prstClr val="black"/>
                </a:solidFill>
                <a:latin typeface="Zar" pitchFamily="2" charset="-78"/>
                <a:cs typeface="Zar" pitchFamily="2" charset="-78"/>
              </a:rPr>
              <a:t> معده به مری</a:t>
            </a:r>
          </a:p>
        </p:txBody>
      </p:sp>
    </p:spTree>
    <p:extLst>
      <p:ext uri="{BB962C8B-B14F-4D97-AF65-F5344CB8AC3E}">
        <p14:creationId xmlns:p14="http://schemas.microsoft.com/office/powerpoint/2010/main" val="271248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676400"/>
            <a:ext cx="8382000" cy="4525962"/>
          </a:xfrm>
        </p:spPr>
        <p:txBody>
          <a:bodyPr/>
          <a:lstStyle/>
          <a:p>
            <a:r>
              <a:rPr lang="fa-IR" sz="2800" dirty="0" err="1">
                <a:cs typeface="B Nazanin" panose="00000400000000000000" pitchFamily="2" charset="-78"/>
              </a:rPr>
              <a:t>گريه</a:t>
            </a:r>
            <a:r>
              <a:rPr lang="fa-IR" sz="2800" dirty="0">
                <a:cs typeface="B Nazanin" panose="00000400000000000000" pitchFamily="2" charset="-78"/>
              </a:rPr>
              <a:t> </a:t>
            </a:r>
            <a:r>
              <a:rPr lang="fa-IR" sz="2800" dirty="0" err="1">
                <a:cs typeface="B Nazanin" panose="00000400000000000000" pitchFamily="2" charset="-78"/>
              </a:rPr>
              <a:t>هاي</a:t>
            </a:r>
            <a:r>
              <a:rPr lang="fa-IR" sz="2800" dirty="0">
                <a:cs typeface="B Nazanin" panose="00000400000000000000" pitchFamily="2" charset="-78"/>
              </a:rPr>
              <a:t> </a:t>
            </a:r>
            <a:r>
              <a:rPr lang="fa-IR" sz="2800" dirty="0" err="1">
                <a:cs typeface="B Nazanin" panose="00000400000000000000" pitchFamily="2" charset="-78"/>
              </a:rPr>
              <a:t>شامگاهي</a:t>
            </a:r>
            <a:r>
              <a:rPr lang="fa-IR" sz="2800" dirty="0">
                <a:cs typeface="B Nazanin" panose="00000400000000000000" pitchFamily="2" charset="-78"/>
              </a:rPr>
              <a:t> </a:t>
            </a:r>
            <a:r>
              <a:rPr lang="fa-IR" sz="2800" dirty="0" smtClean="0">
                <a:cs typeface="B Nazanin" panose="00000400000000000000" pitchFamily="2" charset="-78"/>
              </a:rPr>
              <a:t>در </a:t>
            </a:r>
            <a:r>
              <a:rPr lang="fa-IR" sz="2800" dirty="0" err="1" smtClean="0">
                <a:cs typeface="B Nazanin" panose="00000400000000000000" pitchFamily="2" charset="-78"/>
              </a:rPr>
              <a:t>تعدادي</a:t>
            </a:r>
            <a:r>
              <a:rPr lang="fa-IR" sz="2800" dirty="0" smtClean="0">
                <a:cs typeface="B Nazanin" panose="00000400000000000000" pitchFamily="2" charset="-78"/>
              </a:rPr>
              <a:t> از نوزادان از هفته </a:t>
            </a:r>
            <a:r>
              <a:rPr lang="fa-IR" sz="2800" dirty="0">
                <a:cs typeface="B Nazanin" panose="00000400000000000000" pitchFamily="2" charset="-78"/>
              </a:rPr>
              <a:t>سوم تولد </a:t>
            </a:r>
            <a:endParaRPr lang="fa-IR" sz="2800" dirty="0" smtClean="0">
              <a:cs typeface="B Nazanin" panose="00000400000000000000" pitchFamily="2" charset="-78"/>
            </a:endParaRPr>
          </a:p>
          <a:p>
            <a:pPr lvl="1"/>
            <a:r>
              <a:rPr lang="fa-IR" sz="2400" dirty="0" err="1" smtClean="0">
                <a:cs typeface="B Nazanin" panose="00000400000000000000" pitchFamily="2" charset="-78"/>
              </a:rPr>
              <a:t>نياز</a:t>
            </a:r>
            <a:r>
              <a:rPr lang="fa-IR" sz="2400" dirty="0" smtClean="0">
                <a:cs typeface="B Nazanin" panose="00000400000000000000" pitchFamily="2" charset="-78"/>
              </a:rPr>
              <a:t> </a:t>
            </a:r>
            <a:r>
              <a:rPr lang="fa-IR" sz="2400" dirty="0" err="1" smtClean="0">
                <a:cs typeface="B Nazanin" panose="00000400000000000000" pitchFamily="2" charset="-78"/>
              </a:rPr>
              <a:t>بيشتر</a:t>
            </a:r>
            <a:r>
              <a:rPr lang="fa-IR" sz="2400" dirty="0" smtClean="0">
                <a:cs typeface="B Nazanin" panose="00000400000000000000" pitchFamily="2" charset="-78"/>
              </a:rPr>
              <a:t> </a:t>
            </a:r>
            <a:r>
              <a:rPr lang="fa-IR" sz="2400" dirty="0">
                <a:cs typeface="B Nazanin" panose="00000400000000000000" pitchFamily="2" charset="-78"/>
              </a:rPr>
              <a:t>به </a:t>
            </a:r>
            <a:r>
              <a:rPr lang="fa-IR" sz="2400" b="1" dirty="0">
                <a:cs typeface="B Nazanin" panose="00000400000000000000" pitchFamily="2" charset="-78"/>
              </a:rPr>
              <a:t>آرامش</a:t>
            </a:r>
            <a:r>
              <a:rPr lang="fa-IR" sz="2400" dirty="0">
                <a:cs typeface="B Nazanin" panose="00000400000000000000" pitchFamily="2" charset="-78"/>
              </a:rPr>
              <a:t>، </a:t>
            </a:r>
            <a:r>
              <a:rPr lang="fa-IR" sz="2400" b="1" dirty="0">
                <a:cs typeface="B Nazanin" panose="00000400000000000000" pitchFamily="2" charset="-78"/>
              </a:rPr>
              <a:t>گرما</a:t>
            </a:r>
            <a:r>
              <a:rPr lang="fa-IR" sz="2400" dirty="0">
                <a:cs typeface="B Nazanin" panose="00000400000000000000" pitchFamily="2" charset="-78"/>
              </a:rPr>
              <a:t> و </a:t>
            </a:r>
            <a:r>
              <a:rPr lang="fa-IR" sz="2400" b="1" dirty="0">
                <a:cs typeface="B Nazanin" panose="00000400000000000000" pitchFamily="2" charset="-78"/>
              </a:rPr>
              <a:t>تماس </a:t>
            </a:r>
            <a:r>
              <a:rPr lang="fa-IR" sz="2400" b="1" dirty="0" err="1">
                <a:cs typeface="B Nazanin" panose="00000400000000000000" pitchFamily="2" charset="-78"/>
              </a:rPr>
              <a:t>بدني</a:t>
            </a:r>
            <a:r>
              <a:rPr lang="fa-IR" sz="2400" b="1" dirty="0">
                <a:cs typeface="B Nazanin" panose="00000400000000000000" pitchFamily="2" charset="-78"/>
              </a:rPr>
              <a:t> </a:t>
            </a:r>
            <a:r>
              <a:rPr lang="fa-IR" sz="2400" dirty="0" smtClean="0">
                <a:cs typeface="B Nazanin" panose="00000400000000000000" pitchFamily="2" charset="-78"/>
              </a:rPr>
              <a:t>دارند</a:t>
            </a:r>
          </a:p>
          <a:p>
            <a:pPr lvl="1"/>
            <a:r>
              <a:rPr lang="fa-IR" sz="2400" dirty="0" err="1" smtClean="0">
                <a:cs typeface="B Nazanin" panose="00000400000000000000" pitchFamily="2" charset="-78"/>
              </a:rPr>
              <a:t>بهترين</a:t>
            </a:r>
            <a:r>
              <a:rPr lang="fa-IR" sz="2400" dirty="0" smtClean="0">
                <a:cs typeface="B Nazanin" panose="00000400000000000000" pitchFamily="2" charset="-78"/>
              </a:rPr>
              <a:t> </a:t>
            </a:r>
            <a:r>
              <a:rPr lang="fa-IR" sz="2400" dirty="0" err="1">
                <a:cs typeface="B Nazanin" panose="00000400000000000000" pitchFamily="2" charset="-78"/>
              </a:rPr>
              <a:t>وسيله</a:t>
            </a:r>
            <a:r>
              <a:rPr lang="fa-IR" sz="2400" dirty="0">
                <a:cs typeface="B Nazanin" panose="00000400000000000000" pitchFamily="2" charset="-78"/>
              </a:rPr>
              <a:t> آرام </a:t>
            </a:r>
            <a:r>
              <a:rPr lang="fa-IR" sz="2400" dirty="0" err="1">
                <a:cs typeface="B Nazanin" panose="00000400000000000000" pitchFamily="2" charset="-78"/>
              </a:rPr>
              <a:t>كردن</a:t>
            </a:r>
            <a:r>
              <a:rPr lang="fa-IR" sz="2400" dirty="0">
                <a:cs typeface="B Nazanin" panose="00000400000000000000" pitchFamily="2" charset="-78"/>
              </a:rPr>
              <a:t> </a:t>
            </a:r>
            <a:r>
              <a:rPr lang="fa-IR" sz="2400" dirty="0" smtClean="0">
                <a:cs typeface="B Nazanin" panose="00000400000000000000" pitchFamily="2" charset="-78"/>
              </a:rPr>
              <a:t>آنها در آغوش گرفتن و </a:t>
            </a:r>
            <a:r>
              <a:rPr lang="fa-IR" sz="2400" dirty="0" err="1" smtClean="0">
                <a:cs typeface="B Nazanin" panose="00000400000000000000" pitchFamily="2" charset="-78"/>
              </a:rPr>
              <a:t>تغذيه</a:t>
            </a:r>
            <a:r>
              <a:rPr lang="fa-IR" sz="2400" dirty="0" smtClean="0">
                <a:cs typeface="B Nazanin" panose="00000400000000000000" pitchFamily="2" charset="-78"/>
              </a:rPr>
              <a:t> </a:t>
            </a:r>
            <a:r>
              <a:rPr lang="fa-IR" sz="2400" dirty="0" err="1">
                <a:cs typeface="B Nazanin" panose="00000400000000000000" pitchFamily="2" charset="-78"/>
              </a:rPr>
              <a:t>مكرر</a:t>
            </a:r>
            <a:r>
              <a:rPr lang="fa-IR" sz="2400" dirty="0">
                <a:cs typeface="B Nazanin" panose="00000400000000000000" pitchFamily="2" charset="-78"/>
              </a:rPr>
              <a:t> با </a:t>
            </a:r>
            <a:r>
              <a:rPr lang="fa-IR" sz="2400" dirty="0" err="1">
                <a:cs typeface="B Nazanin" panose="00000400000000000000" pitchFamily="2" charset="-78"/>
              </a:rPr>
              <a:t>شيرمادر</a:t>
            </a:r>
            <a:r>
              <a:rPr lang="fa-IR" sz="2400" dirty="0">
                <a:cs typeface="B Nazanin" panose="00000400000000000000" pitchFamily="2" charset="-78"/>
              </a:rPr>
              <a:t> است. </a:t>
            </a:r>
          </a:p>
          <a:p>
            <a:r>
              <a:rPr lang="fa-IR" sz="2800" dirty="0" err="1" smtClean="0">
                <a:cs typeface="B Nazanin" panose="00000400000000000000" pitchFamily="2" charset="-78"/>
              </a:rPr>
              <a:t>برخي</a:t>
            </a:r>
            <a:r>
              <a:rPr lang="fa-IR" sz="2800" dirty="0" smtClean="0">
                <a:cs typeface="B Nazanin" panose="00000400000000000000" pitchFamily="2" charset="-78"/>
              </a:rPr>
              <a:t> </a:t>
            </a:r>
            <a:r>
              <a:rPr lang="fa-IR" sz="2800" dirty="0" err="1">
                <a:cs typeface="B Nazanin" panose="00000400000000000000" pitchFamily="2" charset="-78"/>
              </a:rPr>
              <a:t>ديگر</a:t>
            </a:r>
            <a:r>
              <a:rPr lang="fa-IR" sz="2800" dirty="0">
                <a:cs typeface="B Nazanin" panose="00000400000000000000" pitchFamily="2" charset="-78"/>
              </a:rPr>
              <a:t> </a:t>
            </a:r>
            <a:r>
              <a:rPr lang="fa-IR" sz="2800" dirty="0" err="1" smtClean="0">
                <a:cs typeface="B Nazanin" panose="00000400000000000000" pitchFamily="2" charset="-78"/>
              </a:rPr>
              <a:t>درساعات</a:t>
            </a:r>
            <a:r>
              <a:rPr lang="fa-IR" sz="2800" dirty="0" smtClean="0">
                <a:cs typeface="B Nazanin" panose="00000400000000000000" pitchFamily="2" charset="-78"/>
              </a:rPr>
              <a:t> </a:t>
            </a:r>
            <a:r>
              <a:rPr lang="fa-IR" sz="2800" dirty="0">
                <a:cs typeface="B Nazanin" panose="00000400000000000000" pitchFamily="2" charset="-78"/>
              </a:rPr>
              <a:t>مشخصی معمولا هنگام </a:t>
            </a:r>
            <a:r>
              <a:rPr lang="fa-IR" sz="2800" b="1" dirty="0">
                <a:cs typeface="B Nazanin" panose="00000400000000000000" pitchFamily="2" charset="-78"/>
              </a:rPr>
              <a:t>عصر و </a:t>
            </a:r>
            <a:r>
              <a:rPr lang="fa-IR" sz="2800" b="1" dirty="0" err="1">
                <a:cs typeface="B Nazanin" panose="00000400000000000000" pitchFamily="2" charset="-78"/>
              </a:rPr>
              <a:t>اوايل</a:t>
            </a:r>
            <a:r>
              <a:rPr lang="fa-IR" sz="2800" b="1" dirty="0">
                <a:cs typeface="B Nazanin" panose="00000400000000000000" pitchFamily="2" charset="-78"/>
              </a:rPr>
              <a:t> شب </a:t>
            </a:r>
            <a:r>
              <a:rPr lang="fa-IR" sz="2800" dirty="0" err="1">
                <a:cs typeface="B Nazanin" panose="00000400000000000000" pitchFamily="2" charset="-78"/>
              </a:rPr>
              <a:t>بويژه</a:t>
            </a:r>
            <a:r>
              <a:rPr lang="fa-IR" sz="2800" dirty="0">
                <a:cs typeface="B Nazanin" panose="00000400000000000000" pitchFamily="2" charset="-78"/>
              </a:rPr>
              <a:t> در </a:t>
            </a:r>
            <a:r>
              <a:rPr lang="fa-IR" sz="2800" b="1" dirty="0">
                <a:cs typeface="B Nazanin" panose="00000400000000000000" pitchFamily="2" charset="-78"/>
              </a:rPr>
              <a:t>طول 3 ماه اول </a:t>
            </a:r>
            <a:r>
              <a:rPr lang="fa-IR" sz="2800" dirty="0" err="1">
                <a:cs typeface="B Nazanin" panose="00000400000000000000" pitchFamily="2" charset="-78"/>
              </a:rPr>
              <a:t>كج</a:t>
            </a:r>
            <a:r>
              <a:rPr lang="fa-IR" sz="2800" dirty="0">
                <a:cs typeface="B Nazanin" panose="00000400000000000000" pitchFamily="2" charset="-78"/>
              </a:rPr>
              <a:t> خلق و ناآرام هستند. مثل اینکه شیرخوار درد شکم داشته باشد پاهایش را جمع می کند و آرام کردن او مشکل است. این حالت </a:t>
            </a:r>
            <a:r>
              <a:rPr lang="fa-IR" sz="2800" b="1" dirty="0">
                <a:cs typeface="B Nazanin" panose="00000400000000000000" pitchFamily="2" charset="-78"/>
              </a:rPr>
              <a:t>قولنج</a:t>
            </a:r>
            <a:r>
              <a:rPr lang="fa-IR" sz="2800" dirty="0">
                <a:cs typeface="B Nazanin" panose="00000400000000000000" pitchFamily="2" charset="-78"/>
              </a:rPr>
              <a:t> نامیده می شود</a:t>
            </a:r>
            <a:r>
              <a:rPr lang="fa-IR" sz="2800" dirty="0" smtClean="0">
                <a:cs typeface="B Nazanin" panose="00000400000000000000" pitchFamily="2" charset="-78"/>
              </a:rPr>
              <a:t>.	</a:t>
            </a:r>
          </a:p>
          <a:p>
            <a:pPr lvl="1"/>
            <a:r>
              <a:rPr lang="fa-IR" sz="2400" dirty="0" smtClean="0">
                <a:cs typeface="B Nazanin" panose="00000400000000000000" pitchFamily="2" charset="-78"/>
              </a:rPr>
              <a:t>شیرخوار </a:t>
            </a:r>
            <a:r>
              <a:rPr lang="fa-IR" sz="2400" dirty="0">
                <a:cs typeface="B Nazanin" panose="00000400000000000000" pitchFamily="2" charset="-78"/>
              </a:rPr>
              <a:t>را دمر روی ساعد خود قرار دهید و یا او را روی دامن خود نشانده و دست ها را دور شکمش حلقه کنید و یا پدر او را در مقابل سینه خود بغل نموده و با او زمزمه کند</a:t>
            </a:r>
            <a:r>
              <a:rPr lang="fa-IR" sz="2400" dirty="0" smtClean="0">
                <a:cs typeface="B Nazanin" panose="00000400000000000000" pitchFamily="2" charset="-78"/>
              </a:rPr>
              <a:t>.</a:t>
            </a:r>
          </a:p>
          <a:p>
            <a:pPr lvl="1"/>
            <a:r>
              <a:rPr lang="fa-IR" sz="2400" dirty="0" smtClean="0">
                <a:cs typeface="B Nazanin" panose="00000400000000000000" pitchFamily="2" charset="-78"/>
              </a:rPr>
              <a:t> </a:t>
            </a:r>
            <a:r>
              <a:rPr lang="fa-IR" sz="2800" dirty="0">
                <a:cs typeface="B Nazanin" panose="00000400000000000000" pitchFamily="2" charset="-78"/>
              </a:rPr>
              <a:t>	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391048067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48899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524000"/>
            <a:ext cx="8382000" cy="5105400"/>
          </a:xfrm>
        </p:spPr>
        <p:txBody>
          <a:bodyPr/>
          <a:lstStyle/>
          <a:p>
            <a:r>
              <a:rPr lang="fa-IR" sz="2800" dirty="0" smtClean="0">
                <a:cs typeface="B Nazanin" panose="00000400000000000000" pitchFamily="2" charset="-78"/>
              </a:rPr>
              <a:t>بیقراری شیرخوار بعلت مصرف </a:t>
            </a:r>
            <a:r>
              <a:rPr lang="fa-IR" sz="2800" dirty="0">
                <a:cs typeface="B Nazanin" panose="00000400000000000000" pitchFamily="2" charset="-78"/>
              </a:rPr>
              <a:t>برخی غذاها توسط </a:t>
            </a:r>
            <a:r>
              <a:rPr lang="fa-IR" sz="2800" dirty="0" smtClean="0">
                <a:cs typeface="B Nazanin" panose="00000400000000000000" pitchFamily="2" charset="-78"/>
              </a:rPr>
              <a:t>مادر	</a:t>
            </a:r>
          </a:p>
          <a:p>
            <a:pPr lvl="1"/>
            <a:r>
              <a:rPr lang="fa-IR" sz="2400" dirty="0" smtClean="0">
                <a:cs typeface="B Nazanin" panose="00000400000000000000" pitchFamily="2" charset="-78"/>
              </a:rPr>
              <a:t>عدم توصیه به مادر در پرهیز از </a:t>
            </a:r>
            <a:r>
              <a:rPr lang="fa-IR" sz="2400" dirty="0">
                <a:cs typeface="B Nazanin" panose="00000400000000000000" pitchFamily="2" charset="-78"/>
              </a:rPr>
              <a:t>غذای </a:t>
            </a:r>
            <a:r>
              <a:rPr lang="fa-IR" sz="2400" dirty="0" smtClean="0">
                <a:cs typeface="B Nazanin" panose="00000400000000000000" pitchFamily="2" charset="-78"/>
              </a:rPr>
              <a:t>خاص، مگر </a:t>
            </a:r>
            <a:r>
              <a:rPr lang="fa-IR" sz="2400" dirty="0">
                <a:cs typeface="B Nazanin" panose="00000400000000000000" pitchFamily="2" charset="-78"/>
              </a:rPr>
              <a:t>آنکه </a:t>
            </a:r>
            <a:r>
              <a:rPr lang="fa-IR" sz="2400" dirty="0" err="1">
                <a:cs typeface="B Nazanin" panose="00000400000000000000" pitchFamily="2" charset="-78"/>
              </a:rPr>
              <a:t>واقعا</a:t>
            </a:r>
            <a:r>
              <a:rPr lang="fa-IR" sz="2400" dirty="0">
                <a:cs typeface="B Nazanin" panose="00000400000000000000" pitchFamily="2" charset="-78"/>
              </a:rPr>
              <a:t> </a:t>
            </a:r>
            <a:r>
              <a:rPr lang="fa-IR" sz="2400" dirty="0" smtClean="0">
                <a:cs typeface="B Nazanin" panose="00000400000000000000" pitchFamily="2" charset="-78"/>
              </a:rPr>
              <a:t>او با </a:t>
            </a:r>
            <a:r>
              <a:rPr lang="fa-IR" sz="2400" dirty="0">
                <a:cs typeface="B Nazanin" panose="00000400000000000000" pitchFamily="2" charset="-78"/>
              </a:rPr>
              <a:t>خوردن آن غذا متوجه بیقراری شیرخوار شود. </a:t>
            </a:r>
          </a:p>
          <a:p>
            <a:r>
              <a:rPr lang="fa-IR" sz="2800" dirty="0">
                <a:cs typeface="B Nazanin" panose="00000400000000000000" pitchFamily="2" charset="-78"/>
              </a:rPr>
              <a:t>بیقراری شیرخوار </a:t>
            </a:r>
            <a:r>
              <a:rPr lang="fa-IR" sz="2800" dirty="0" smtClean="0">
                <a:cs typeface="B Nazanin" panose="00000400000000000000" pitchFamily="2" charset="-78"/>
              </a:rPr>
              <a:t>بعلت شروع </a:t>
            </a:r>
            <a:r>
              <a:rPr lang="fa-IR" sz="2800" dirty="0">
                <a:cs typeface="B Nazanin" panose="00000400000000000000" pitchFamily="2" charset="-78"/>
              </a:rPr>
              <a:t>عادت ماهیانه </a:t>
            </a:r>
            <a:r>
              <a:rPr lang="fa-IR" sz="2800" dirty="0" smtClean="0">
                <a:cs typeface="B Nazanin" panose="00000400000000000000" pitchFamily="2" charset="-78"/>
              </a:rPr>
              <a:t>مادر</a:t>
            </a:r>
          </a:p>
          <a:p>
            <a:pPr lvl="1"/>
            <a:r>
              <a:rPr lang="fa-IR" sz="2400" dirty="0" smtClean="0">
                <a:cs typeface="B Nazanin" panose="00000400000000000000" pitchFamily="2" charset="-78"/>
              </a:rPr>
              <a:t>تمایل شیرخوار در فواصل </a:t>
            </a:r>
            <a:r>
              <a:rPr lang="fa-IR" sz="2400" dirty="0" err="1" smtClean="0">
                <a:cs typeface="B Nazanin" panose="00000400000000000000" pitchFamily="2" charset="-78"/>
              </a:rPr>
              <a:t>کوتاهترشیرخوردن</a:t>
            </a:r>
            <a:endParaRPr lang="fa-IR" sz="2400" dirty="0" smtClean="0">
              <a:cs typeface="B Nazanin" panose="00000400000000000000" pitchFamily="2" charset="-78"/>
            </a:endParaRPr>
          </a:p>
          <a:p>
            <a:pPr lvl="1"/>
            <a:r>
              <a:rPr lang="fa-IR" sz="2400" dirty="0" smtClean="0">
                <a:cs typeface="B Nazanin" panose="00000400000000000000" pitchFamily="2" charset="-78"/>
              </a:rPr>
              <a:t>امکان انتقال اضطراب </a:t>
            </a:r>
            <a:r>
              <a:rPr lang="fa-IR" sz="2400" dirty="0">
                <a:cs typeface="B Nazanin" panose="00000400000000000000" pitchFamily="2" charset="-78"/>
              </a:rPr>
              <a:t>مادر به </a:t>
            </a:r>
            <a:r>
              <a:rPr lang="fa-IR" sz="2400" dirty="0" smtClean="0">
                <a:cs typeface="B Nazanin" panose="00000400000000000000" pitchFamily="2" charset="-78"/>
              </a:rPr>
              <a:t>شیرخوار</a:t>
            </a:r>
          </a:p>
          <a:p>
            <a:pPr lvl="1"/>
            <a:r>
              <a:rPr lang="fa-IR" sz="2400" dirty="0" smtClean="0">
                <a:cs typeface="B Nazanin" panose="00000400000000000000" pitchFamily="2" charset="-78"/>
              </a:rPr>
              <a:t>توصیه به داشتن آرامش موقع شیردادن</a:t>
            </a:r>
          </a:p>
          <a:p>
            <a:r>
              <a:rPr lang="fa-IR" sz="2800" dirty="0" smtClean="0">
                <a:cs typeface="B Nazanin" panose="00000400000000000000" pitchFamily="2" charset="-78"/>
              </a:rPr>
              <a:t>گریه و بیداری شیرخوار بعد </a:t>
            </a:r>
            <a:r>
              <a:rPr lang="fa-IR" sz="2800" dirty="0">
                <a:cs typeface="B Nazanin" panose="00000400000000000000" pitchFamily="2" charset="-78"/>
              </a:rPr>
              <a:t>از مدت کوتاهی </a:t>
            </a:r>
            <a:r>
              <a:rPr lang="fa-IR" sz="2800" dirty="0" smtClean="0">
                <a:cs typeface="B Nazanin" panose="00000400000000000000" pitchFamily="2" charset="-78"/>
              </a:rPr>
              <a:t>شیرخوردن و خوابیدن</a:t>
            </a:r>
          </a:p>
          <a:p>
            <a:pPr lvl="1"/>
            <a:r>
              <a:rPr lang="fa-IR" sz="2400" dirty="0" smtClean="0">
                <a:cs typeface="B Nazanin" panose="00000400000000000000" pitchFamily="2" charset="-78"/>
              </a:rPr>
              <a:t>نشان دهنده </a:t>
            </a:r>
            <a:r>
              <a:rPr lang="fa-IR" sz="2400" dirty="0">
                <a:cs typeface="B Nazanin" panose="00000400000000000000" pitchFamily="2" charset="-78"/>
              </a:rPr>
              <a:t> </a:t>
            </a:r>
            <a:r>
              <a:rPr lang="fa-IR" sz="2400" dirty="0" smtClean="0">
                <a:cs typeface="B Nazanin" panose="00000400000000000000" pitchFamily="2" charset="-78"/>
              </a:rPr>
              <a:t>نخوردن </a:t>
            </a:r>
            <a:r>
              <a:rPr lang="fa-IR" sz="2400" dirty="0" err="1" smtClean="0">
                <a:cs typeface="B Nazanin" panose="00000400000000000000" pitchFamily="2" charset="-78"/>
              </a:rPr>
              <a:t>شیرکافی</a:t>
            </a:r>
            <a:endParaRPr lang="fa-IR" sz="2400" dirty="0" smtClean="0">
              <a:cs typeface="B Nazanin" panose="00000400000000000000" pitchFamily="2" charset="-78"/>
            </a:endParaRPr>
          </a:p>
          <a:p>
            <a:pPr lvl="1"/>
            <a:r>
              <a:rPr lang="fa-IR" sz="2400" dirty="0" smtClean="0">
                <a:cs typeface="B Nazanin" panose="00000400000000000000" pitchFamily="2" charset="-78"/>
              </a:rPr>
              <a:t> توصیه شیردادن به دفعات و مدت بیشتر و خوردن شیر انتهایی با چربی بیشتر</a:t>
            </a:r>
            <a:endParaRPr lang="fa-IR" sz="2800" dirty="0">
              <a:cs typeface="B Nazanin" panose="00000400000000000000" pitchFamily="2" charset="-78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926435544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94311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524000"/>
            <a:ext cx="8382000" cy="4525962"/>
          </a:xfrm>
        </p:spPr>
        <p:txBody>
          <a:bodyPr/>
          <a:lstStyle/>
          <a:p>
            <a:r>
              <a:rPr lang="fa-IR" sz="3200" dirty="0" err="1" smtClean="0">
                <a:cs typeface="B Nazanin" panose="00000400000000000000" pitchFamily="2" charset="-78"/>
              </a:rPr>
              <a:t>شيرمادر</a:t>
            </a:r>
            <a:r>
              <a:rPr lang="fa-IR" sz="3200" dirty="0" smtClean="0">
                <a:cs typeface="B Nazanin" panose="00000400000000000000" pitchFamily="2" charset="-78"/>
              </a:rPr>
              <a:t> </a:t>
            </a:r>
            <a:r>
              <a:rPr lang="fa-IR" sz="3200" dirty="0">
                <a:cs typeface="B Nazanin" panose="00000400000000000000" pitchFamily="2" charset="-78"/>
              </a:rPr>
              <a:t>به </a:t>
            </a:r>
            <a:r>
              <a:rPr lang="fa-IR" sz="3200" dirty="0" err="1">
                <a:cs typeface="B Nazanin" panose="00000400000000000000" pitchFamily="2" charset="-78"/>
              </a:rPr>
              <a:t>آساني</a:t>
            </a:r>
            <a:r>
              <a:rPr lang="fa-IR" sz="3200" dirty="0">
                <a:cs typeface="B Nazanin" panose="00000400000000000000" pitchFamily="2" charset="-78"/>
              </a:rPr>
              <a:t> و </a:t>
            </a:r>
            <a:r>
              <a:rPr lang="fa-IR" sz="3200" dirty="0" err="1">
                <a:cs typeface="B Nazanin" panose="00000400000000000000" pitchFamily="2" charset="-78"/>
              </a:rPr>
              <a:t>سريع</a:t>
            </a:r>
            <a:r>
              <a:rPr lang="fa-IR" sz="3200" dirty="0">
                <a:cs typeface="B Nazanin" panose="00000400000000000000" pitchFamily="2" charset="-78"/>
              </a:rPr>
              <a:t> هضم </a:t>
            </a:r>
            <a:r>
              <a:rPr lang="fa-IR" sz="3200" dirty="0" err="1">
                <a:cs typeface="B Nazanin" panose="00000400000000000000" pitchFamily="2" charset="-78"/>
              </a:rPr>
              <a:t>مي</a:t>
            </a:r>
            <a:r>
              <a:rPr lang="fa-IR" sz="3200" dirty="0">
                <a:cs typeface="B Nazanin" panose="00000400000000000000" pitchFamily="2" charset="-78"/>
              </a:rPr>
              <a:t> </a:t>
            </a:r>
            <a:r>
              <a:rPr lang="fa-IR" sz="3200" dirty="0" smtClean="0">
                <a:cs typeface="B Nazanin" panose="00000400000000000000" pitchFamily="2" charset="-78"/>
              </a:rPr>
              <a:t>شود</a:t>
            </a:r>
          </a:p>
          <a:p>
            <a:pPr lvl="1"/>
            <a:r>
              <a:rPr lang="fa-IR" sz="2800" dirty="0" err="1" smtClean="0">
                <a:cs typeface="B Nazanin" panose="00000400000000000000" pitchFamily="2" charset="-78"/>
              </a:rPr>
              <a:t>تامين</a:t>
            </a:r>
            <a:r>
              <a:rPr lang="fa-IR" sz="2800" dirty="0" smtClean="0">
                <a:cs typeface="B Nazanin" panose="00000400000000000000" pitchFamily="2" charset="-78"/>
              </a:rPr>
              <a:t> </a:t>
            </a:r>
            <a:r>
              <a:rPr lang="fa-IR" sz="2800" dirty="0" err="1" smtClean="0">
                <a:cs typeface="B Nazanin" panose="00000400000000000000" pitchFamily="2" charset="-78"/>
              </a:rPr>
              <a:t>نياز</a:t>
            </a:r>
            <a:r>
              <a:rPr lang="fa-IR" sz="2800" dirty="0" smtClean="0">
                <a:cs typeface="B Nazanin" panose="00000400000000000000" pitchFamily="2" charset="-78"/>
              </a:rPr>
              <a:t> مبرم شیرخوار </a:t>
            </a:r>
            <a:r>
              <a:rPr lang="fa-IR" sz="2800" dirty="0">
                <a:cs typeface="B Nazanin" panose="00000400000000000000" pitchFamily="2" charset="-78"/>
              </a:rPr>
              <a:t>به آرامش و تماس </a:t>
            </a:r>
            <a:r>
              <a:rPr lang="fa-IR" sz="2800" dirty="0" err="1">
                <a:cs typeface="B Nazanin" panose="00000400000000000000" pitchFamily="2" charset="-78"/>
              </a:rPr>
              <a:t>نزديك</a:t>
            </a:r>
            <a:r>
              <a:rPr lang="fa-IR" sz="2800" dirty="0">
                <a:cs typeface="B Nazanin" panose="00000400000000000000" pitchFamily="2" charset="-78"/>
              </a:rPr>
              <a:t> با </a:t>
            </a:r>
            <a:r>
              <a:rPr lang="fa-IR" sz="2800" dirty="0" smtClean="0">
                <a:cs typeface="B Nazanin" panose="00000400000000000000" pitchFamily="2" charset="-78"/>
              </a:rPr>
              <a:t>مادر </a:t>
            </a:r>
            <a:r>
              <a:rPr lang="fa-IR" sz="2400" dirty="0" smtClean="0">
                <a:cs typeface="B Nazanin" panose="00000400000000000000" pitchFamily="2" charset="-78"/>
              </a:rPr>
              <a:t>و </a:t>
            </a:r>
            <a:r>
              <a:rPr lang="fa-IR" sz="2400" dirty="0" err="1" smtClean="0">
                <a:cs typeface="B Nazanin" panose="00000400000000000000" pitchFamily="2" charset="-78"/>
              </a:rPr>
              <a:t>مكيدن</a:t>
            </a:r>
            <a:r>
              <a:rPr lang="fa-IR" sz="2400" dirty="0" smtClean="0">
                <a:cs typeface="B Nazanin" panose="00000400000000000000" pitchFamily="2" charset="-78"/>
              </a:rPr>
              <a:t> </a:t>
            </a:r>
            <a:r>
              <a:rPr lang="fa-IR" sz="2400" dirty="0">
                <a:cs typeface="B Nazanin" panose="00000400000000000000" pitchFamily="2" charset="-78"/>
              </a:rPr>
              <a:t>پستان </a:t>
            </a:r>
            <a:endParaRPr lang="fa-IR" sz="2400" dirty="0" smtClean="0">
              <a:cs typeface="B Nazanin" panose="00000400000000000000" pitchFamily="2" charset="-78"/>
            </a:endParaRPr>
          </a:p>
          <a:p>
            <a:r>
              <a:rPr lang="fa-IR" sz="3200" dirty="0" err="1" smtClean="0">
                <a:cs typeface="B Nazanin" panose="00000400000000000000" pitchFamily="2" charset="-78"/>
              </a:rPr>
              <a:t>تمايل</a:t>
            </a:r>
            <a:r>
              <a:rPr lang="fa-IR" sz="3200" dirty="0" smtClean="0">
                <a:cs typeface="B Nazanin" panose="00000400000000000000" pitchFamily="2" charset="-78"/>
              </a:rPr>
              <a:t> </a:t>
            </a:r>
            <a:r>
              <a:rPr lang="fa-IR" sz="3200" dirty="0" err="1" smtClean="0">
                <a:cs typeface="B Nazanin" panose="00000400000000000000" pitchFamily="2" charset="-78"/>
              </a:rPr>
              <a:t>اكثر</a:t>
            </a:r>
            <a:r>
              <a:rPr lang="fa-IR" sz="3200" dirty="0" smtClean="0">
                <a:cs typeface="B Nazanin" panose="00000400000000000000" pitchFamily="2" charset="-78"/>
              </a:rPr>
              <a:t> </a:t>
            </a:r>
            <a:r>
              <a:rPr lang="fa-IR" sz="3200" dirty="0" err="1" smtClean="0">
                <a:cs typeface="B Nazanin" panose="00000400000000000000" pitchFamily="2" charset="-78"/>
              </a:rPr>
              <a:t>شيرخواران</a:t>
            </a:r>
            <a:r>
              <a:rPr lang="fa-IR" sz="3200" dirty="0" smtClean="0">
                <a:cs typeface="B Nazanin" panose="00000400000000000000" pitchFamily="2" charset="-78"/>
              </a:rPr>
              <a:t> به </a:t>
            </a:r>
            <a:r>
              <a:rPr lang="fa-IR" sz="3200" dirty="0" err="1">
                <a:cs typeface="B Nazanin" panose="00000400000000000000" pitchFamily="2" charset="-78"/>
              </a:rPr>
              <a:t>شيرخوردن</a:t>
            </a:r>
            <a:r>
              <a:rPr lang="fa-IR" sz="3200" dirty="0">
                <a:cs typeface="B Nazanin" panose="00000400000000000000" pitchFamily="2" charset="-78"/>
              </a:rPr>
              <a:t> </a:t>
            </a:r>
            <a:r>
              <a:rPr lang="fa-IR" sz="3200" dirty="0" smtClean="0">
                <a:cs typeface="B Nazanin" panose="00000400000000000000" pitchFamily="2" charset="-78"/>
              </a:rPr>
              <a:t> </a:t>
            </a:r>
            <a:r>
              <a:rPr lang="fa-IR" sz="3200" dirty="0">
                <a:cs typeface="B Nazanin" panose="00000400000000000000" pitchFamily="2" charset="-78"/>
              </a:rPr>
              <a:t>هر3-2ساعت </a:t>
            </a:r>
            <a:r>
              <a:rPr lang="fa-IR" sz="3200" dirty="0" err="1">
                <a:cs typeface="B Nazanin" panose="00000400000000000000" pitchFamily="2" charset="-78"/>
              </a:rPr>
              <a:t>يك</a:t>
            </a:r>
            <a:r>
              <a:rPr lang="fa-IR" sz="3200" dirty="0">
                <a:cs typeface="B Nazanin" panose="00000400000000000000" pitchFamily="2" charset="-78"/>
              </a:rPr>
              <a:t> </a:t>
            </a:r>
            <a:r>
              <a:rPr lang="fa-IR" sz="2800" dirty="0" smtClean="0">
                <a:cs typeface="B Nazanin" panose="00000400000000000000" pitchFamily="2" charset="-78"/>
              </a:rPr>
              <a:t>بار</a:t>
            </a:r>
          </a:p>
          <a:p>
            <a:pPr marL="109537" indent="0">
              <a:buNone/>
            </a:pPr>
            <a:r>
              <a:rPr lang="fa-IR" sz="2800" dirty="0">
                <a:cs typeface="B Nazanin" panose="00000400000000000000" pitchFamily="2" charset="-78"/>
              </a:rPr>
              <a:t> </a:t>
            </a:r>
            <a:r>
              <a:rPr lang="fa-IR" sz="2800" dirty="0" smtClean="0">
                <a:cs typeface="B Nazanin" panose="00000400000000000000" pitchFamily="2" charset="-78"/>
              </a:rPr>
              <a:t>  </a:t>
            </a:r>
            <a:r>
              <a:rPr lang="fa-IR" sz="2000" dirty="0" smtClean="0">
                <a:cs typeface="B Nazanin" panose="00000400000000000000" pitchFamily="2" charset="-78"/>
              </a:rPr>
              <a:t>(در روزهای اول پس از تولد 12-10 بار یا بیشتر و تا 40 </a:t>
            </a:r>
            <a:r>
              <a:rPr lang="fa-IR" sz="2000" dirty="0" err="1" smtClean="0">
                <a:cs typeface="B Nazanin" panose="00000400000000000000" pitchFamily="2" charset="-78"/>
              </a:rPr>
              <a:t>روزگی</a:t>
            </a:r>
            <a:r>
              <a:rPr lang="fa-IR" sz="2000" dirty="0" smtClean="0">
                <a:cs typeface="B Nazanin" panose="00000400000000000000" pitchFamily="2" charset="-78"/>
              </a:rPr>
              <a:t> طولانی تر شیر می  خورند)</a:t>
            </a:r>
          </a:p>
          <a:p>
            <a:r>
              <a:rPr lang="fa-IR" sz="3200" dirty="0" err="1">
                <a:cs typeface="B Nazanin" panose="00000400000000000000" pitchFamily="2" charset="-78"/>
              </a:rPr>
              <a:t>گاها</a:t>
            </a:r>
            <a:r>
              <a:rPr lang="fa-IR" sz="3200" dirty="0">
                <a:cs typeface="B Nazanin" panose="00000400000000000000" pitchFamily="2" charset="-78"/>
              </a:rPr>
              <a:t> </a:t>
            </a:r>
            <a:r>
              <a:rPr lang="fa-IR" sz="3200" dirty="0" err="1">
                <a:cs typeface="B Nazanin" panose="00000400000000000000" pitchFamily="2" charset="-78"/>
              </a:rPr>
              <a:t>شيرخوردن</a:t>
            </a:r>
            <a:r>
              <a:rPr lang="fa-IR" sz="3200" dirty="0">
                <a:cs typeface="B Nazanin" panose="00000400000000000000" pitchFamily="2" charset="-78"/>
              </a:rPr>
              <a:t> چندبار و زود به </a:t>
            </a:r>
            <a:r>
              <a:rPr lang="fa-IR" sz="3200" dirty="0" smtClean="0">
                <a:cs typeface="B Nazanin" panose="00000400000000000000" pitchFamily="2" charset="-78"/>
              </a:rPr>
              <a:t>زود (</a:t>
            </a:r>
            <a:r>
              <a:rPr lang="fa-IR" sz="3200" dirty="0">
                <a:cs typeface="B Nazanin" panose="00000400000000000000" pitchFamily="2" charset="-78"/>
              </a:rPr>
              <a:t>تغذیه خوشه </a:t>
            </a:r>
            <a:r>
              <a:rPr lang="fa-IR" sz="3200" dirty="0" smtClean="0">
                <a:cs typeface="B Nazanin" panose="00000400000000000000" pitchFamily="2" charset="-78"/>
              </a:rPr>
              <a:t>ای) </a:t>
            </a:r>
            <a:endParaRPr lang="fa-IR" sz="3200" dirty="0">
              <a:cs typeface="B Nazanin" panose="00000400000000000000" pitchFamily="2" charset="-78"/>
            </a:endParaRPr>
          </a:p>
          <a:p>
            <a:pPr lvl="1"/>
            <a:r>
              <a:rPr lang="fa-IR" sz="2800" dirty="0">
                <a:cs typeface="B Nazanin" panose="00000400000000000000" pitchFamily="2" charset="-78"/>
              </a:rPr>
              <a:t>خواب طولانی (خواب 5-4 ساعته)</a:t>
            </a:r>
          </a:p>
          <a:p>
            <a:pPr lvl="1"/>
            <a:r>
              <a:rPr lang="fa-IR" sz="2800" dirty="0" err="1">
                <a:cs typeface="B Nazanin" panose="00000400000000000000" pitchFamily="2" charset="-78"/>
              </a:rPr>
              <a:t>شيرخوردن</a:t>
            </a:r>
            <a:r>
              <a:rPr lang="fa-IR" sz="2800" dirty="0">
                <a:cs typeface="B Nazanin" panose="00000400000000000000" pitchFamily="2" charset="-78"/>
              </a:rPr>
              <a:t> جبرانی به دفعات </a:t>
            </a:r>
            <a:r>
              <a:rPr lang="fa-IR" sz="2800" dirty="0" err="1" smtClean="0">
                <a:cs typeface="B Nazanin" panose="00000400000000000000" pitchFamily="2" charset="-78"/>
              </a:rPr>
              <a:t>بيشتر</a:t>
            </a:r>
            <a:r>
              <a:rPr lang="fa-IR" sz="2800" dirty="0" smtClean="0">
                <a:cs typeface="B Nazanin" panose="00000400000000000000" pitchFamily="2" charset="-78"/>
              </a:rPr>
              <a:t> پس </a:t>
            </a:r>
            <a:r>
              <a:rPr lang="fa-IR" sz="2800" dirty="0">
                <a:cs typeface="B Nazanin" panose="00000400000000000000" pitchFamily="2" charset="-78"/>
              </a:rPr>
              <a:t>از </a:t>
            </a:r>
            <a:r>
              <a:rPr lang="fa-IR" sz="2800" dirty="0" err="1">
                <a:cs typeface="B Nazanin" panose="00000400000000000000" pitchFamily="2" charset="-78"/>
              </a:rPr>
              <a:t>اين</a:t>
            </a:r>
            <a:r>
              <a:rPr lang="fa-IR" sz="2800" dirty="0">
                <a:cs typeface="B Nazanin" panose="00000400000000000000" pitchFamily="2" charset="-78"/>
              </a:rPr>
              <a:t> خواب</a:t>
            </a:r>
            <a:endParaRPr lang="fa-IR" sz="3200" dirty="0">
              <a:cs typeface="B Nazanin" panose="00000400000000000000" pitchFamily="2" charset="-78"/>
            </a:endParaRPr>
          </a:p>
          <a:p>
            <a:r>
              <a:rPr lang="fa-IR" sz="3200" dirty="0" smtClean="0">
                <a:cs typeface="B Nazanin" panose="00000400000000000000" pitchFamily="2" charset="-78"/>
              </a:rPr>
              <a:t> </a:t>
            </a:r>
            <a:r>
              <a:rPr lang="fa-IR" sz="3200" dirty="0" err="1">
                <a:cs typeface="B Nazanin" panose="00000400000000000000" pitchFamily="2" charset="-78"/>
              </a:rPr>
              <a:t>مواردی</a:t>
            </a:r>
            <a:r>
              <a:rPr lang="fa-IR" sz="3200" dirty="0">
                <a:cs typeface="B Nazanin" panose="00000400000000000000" pitchFamily="2" charset="-78"/>
              </a:rPr>
              <a:t> که بطور طبیعی </a:t>
            </a:r>
            <a:r>
              <a:rPr lang="fa-IR" sz="3200" dirty="0" err="1">
                <a:cs typeface="B Nazanin" panose="00000400000000000000" pitchFamily="2" charset="-78"/>
              </a:rPr>
              <a:t>نياز</a:t>
            </a:r>
            <a:r>
              <a:rPr lang="fa-IR" sz="3200" dirty="0">
                <a:cs typeface="B Nazanin" panose="00000400000000000000" pitchFamily="2" charset="-78"/>
              </a:rPr>
              <a:t> به افزایش شیرمادر است </a:t>
            </a:r>
            <a:endParaRPr lang="fa-IR" sz="3200" dirty="0" smtClean="0">
              <a:cs typeface="B Nazanin" panose="00000400000000000000" pitchFamily="2" charset="-78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765973349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94282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371600"/>
            <a:ext cx="8217725" cy="5211762"/>
          </a:xfrm>
        </p:spPr>
        <p:txBody>
          <a:bodyPr/>
          <a:lstStyle/>
          <a:p>
            <a:r>
              <a:rPr lang="fa-IR" sz="2800" b="1" dirty="0" smtClean="0">
                <a:cs typeface="B Nazanin" panose="00000400000000000000" pitchFamily="2" charset="-78"/>
              </a:rPr>
              <a:t>در اولین تغذیه </a:t>
            </a:r>
            <a:r>
              <a:rPr lang="fa-IR" sz="2800" b="1" dirty="0">
                <a:cs typeface="B Nazanin" panose="00000400000000000000" pitchFamily="2" charset="-78"/>
              </a:rPr>
              <a:t>با </a:t>
            </a:r>
            <a:r>
              <a:rPr lang="fa-IR" sz="2800" b="1" dirty="0" smtClean="0">
                <a:cs typeface="B Nazanin" panose="00000400000000000000" pitchFamily="2" charset="-78"/>
              </a:rPr>
              <a:t>شیرمادر </a:t>
            </a:r>
            <a:r>
              <a:rPr lang="fa-IR" sz="2800" dirty="0" smtClean="0">
                <a:cs typeface="B Nazanin" panose="00000400000000000000" pitchFamily="2" charset="-78"/>
              </a:rPr>
              <a:t>در همان ساعت اول پس از تولد</a:t>
            </a:r>
          </a:p>
          <a:p>
            <a:pPr lvl="1"/>
            <a:r>
              <a:rPr lang="fa-IR" sz="2400" dirty="0" smtClean="0">
                <a:cs typeface="B Nazanin" panose="00000400000000000000" pitchFamily="2" charset="-78"/>
              </a:rPr>
              <a:t>تحریک تولید شیر</a:t>
            </a:r>
          </a:p>
          <a:p>
            <a:pPr lvl="1"/>
            <a:r>
              <a:rPr lang="fa-IR" sz="2400" dirty="0" smtClean="0">
                <a:cs typeface="B Nazanin" panose="00000400000000000000" pitchFamily="2" charset="-78"/>
              </a:rPr>
              <a:t>رضایت بیشتر نوزاد</a:t>
            </a:r>
          </a:p>
          <a:p>
            <a:r>
              <a:rPr lang="fa-IR" sz="2800" b="1" dirty="0" smtClean="0">
                <a:cs typeface="B Nazanin" panose="00000400000000000000" pitchFamily="2" charset="-78"/>
              </a:rPr>
              <a:t>در روزها و هفته های </a:t>
            </a:r>
            <a:r>
              <a:rPr lang="fa-IR" sz="2800" b="1" dirty="0">
                <a:cs typeface="B Nazanin" panose="00000400000000000000" pitchFamily="2" charset="-78"/>
              </a:rPr>
              <a:t>اول پس از تولد</a:t>
            </a:r>
          </a:p>
          <a:p>
            <a:pPr lvl="1"/>
            <a:r>
              <a:rPr lang="fa-IR" sz="2400" b="1" dirty="0" smtClean="0">
                <a:cs typeface="B Nazanin" panose="00000400000000000000" pitchFamily="2" charset="-78"/>
              </a:rPr>
              <a:t>هفته اول </a:t>
            </a:r>
            <a:r>
              <a:rPr lang="fa-IR" sz="2400" b="1" u="sng" dirty="0" smtClean="0">
                <a:cs typeface="B Nazanin" panose="00000400000000000000" pitchFamily="2" charset="-78"/>
              </a:rPr>
              <a:t>10</a:t>
            </a:r>
            <a:r>
              <a:rPr lang="fa-IR" sz="2400" dirty="0" smtClean="0">
                <a:cs typeface="B Nazanin" panose="00000400000000000000" pitchFamily="2" charset="-78"/>
              </a:rPr>
              <a:t> برابر </a:t>
            </a:r>
            <a:r>
              <a:rPr lang="fa-IR" sz="2400" dirty="0">
                <a:cs typeface="B Nazanin" panose="00000400000000000000" pitchFamily="2" charset="-78"/>
              </a:rPr>
              <a:t>افزایش </a:t>
            </a:r>
            <a:r>
              <a:rPr lang="fa-IR" sz="2400" dirty="0" smtClean="0">
                <a:cs typeface="B Nazanin" panose="00000400000000000000" pitchFamily="2" charset="-78"/>
              </a:rPr>
              <a:t>شیرمادر بطوریکه  </a:t>
            </a:r>
            <a:r>
              <a:rPr lang="fa-IR" sz="2400" i="1" u="sng" dirty="0" smtClean="0">
                <a:cs typeface="B Nazanin" panose="00000400000000000000" pitchFamily="2" charset="-78"/>
              </a:rPr>
              <a:t>از </a:t>
            </a:r>
            <a:r>
              <a:rPr lang="fa-IR" sz="2400" b="1" i="1" u="sng" dirty="0" smtClean="0">
                <a:cs typeface="B Nazanin" panose="00000400000000000000" pitchFamily="2" charset="-78"/>
              </a:rPr>
              <a:t>30</a:t>
            </a:r>
            <a:r>
              <a:rPr lang="fa-IR" sz="2400" i="1" u="sng" dirty="0" smtClean="0">
                <a:cs typeface="B Nazanin" panose="00000400000000000000" pitchFamily="2" charset="-78"/>
              </a:rPr>
              <a:t> میلی لیتر </a:t>
            </a:r>
            <a:r>
              <a:rPr lang="fa-IR" sz="2400" b="1" i="1" u="sng" dirty="0" smtClean="0">
                <a:cs typeface="B Nazanin" panose="00000400000000000000" pitchFamily="2" charset="-78"/>
              </a:rPr>
              <a:t>در روز اول </a:t>
            </a:r>
            <a:r>
              <a:rPr lang="fa-IR" sz="2400" i="1" u="sng" dirty="0" smtClean="0">
                <a:cs typeface="B Nazanin" panose="00000400000000000000" pitchFamily="2" charset="-78"/>
              </a:rPr>
              <a:t>تا </a:t>
            </a:r>
            <a:r>
              <a:rPr lang="fa-IR" sz="2400" b="1" i="1" u="sng" dirty="0">
                <a:cs typeface="B Nazanin" panose="00000400000000000000" pitchFamily="2" charset="-78"/>
              </a:rPr>
              <a:t>355</a:t>
            </a:r>
            <a:r>
              <a:rPr lang="fa-IR" sz="2400" i="1" u="sng" dirty="0">
                <a:cs typeface="B Nazanin" panose="00000400000000000000" pitchFamily="2" charset="-78"/>
              </a:rPr>
              <a:t> میلی لیتر </a:t>
            </a:r>
            <a:r>
              <a:rPr lang="fa-IR" sz="2400" i="1" u="sng" dirty="0" smtClean="0">
                <a:cs typeface="B Nazanin" panose="00000400000000000000" pitchFamily="2" charset="-78"/>
              </a:rPr>
              <a:t>روزانه  </a:t>
            </a:r>
            <a:r>
              <a:rPr lang="fa-IR" sz="2400" b="1" i="1" u="sng" dirty="0" smtClean="0">
                <a:cs typeface="B Nazanin" panose="00000400000000000000" pitchFamily="2" charset="-78"/>
              </a:rPr>
              <a:t>در روز پنجم</a:t>
            </a:r>
            <a:r>
              <a:rPr lang="fa-IR" sz="2000" b="1" i="1" u="sng" dirty="0" smtClean="0">
                <a:cs typeface="B Nazanin" panose="00000400000000000000" pitchFamily="2" charset="-78"/>
              </a:rPr>
              <a:t>(900-200 گرم در روز</a:t>
            </a:r>
            <a:r>
              <a:rPr lang="fa-IR" sz="2400" b="1" i="1" u="sng" dirty="0" smtClean="0">
                <a:cs typeface="B Nazanin" panose="00000400000000000000" pitchFamily="2" charset="-78"/>
              </a:rPr>
              <a:t>)</a:t>
            </a:r>
          </a:p>
          <a:p>
            <a:pPr lvl="1"/>
            <a:r>
              <a:rPr lang="fa-IR" sz="2400" b="1" dirty="0">
                <a:cs typeface="B Nazanin" panose="00000400000000000000" pitchFamily="2" charset="-78"/>
              </a:rPr>
              <a:t>هفته </a:t>
            </a:r>
            <a:r>
              <a:rPr lang="fa-IR" sz="2400" b="1" dirty="0" smtClean="0">
                <a:cs typeface="B Nazanin" panose="00000400000000000000" pitchFamily="2" charset="-78"/>
              </a:rPr>
              <a:t>دوم و سوم  </a:t>
            </a:r>
            <a:r>
              <a:rPr lang="fa-IR" sz="2400" dirty="0" smtClean="0">
                <a:cs typeface="B Nazanin" panose="00000400000000000000" pitchFamily="2" charset="-78"/>
              </a:rPr>
              <a:t>به</a:t>
            </a:r>
            <a:r>
              <a:rPr lang="fa-IR" sz="2400" b="1" u="sng" dirty="0" smtClean="0">
                <a:cs typeface="B Nazanin" panose="00000400000000000000" pitchFamily="2" charset="-78"/>
              </a:rPr>
              <a:t>750</a:t>
            </a:r>
            <a:r>
              <a:rPr lang="fa-IR" sz="2400" dirty="0" smtClean="0">
                <a:cs typeface="B Nazanin" panose="00000400000000000000" pitchFamily="2" charset="-78"/>
              </a:rPr>
              <a:t> میلی </a:t>
            </a:r>
            <a:r>
              <a:rPr lang="fa-IR" sz="2400" dirty="0">
                <a:cs typeface="B Nazanin" panose="00000400000000000000" pitchFamily="2" charset="-78"/>
              </a:rPr>
              <a:t>لیتر در روزانه</a:t>
            </a:r>
          </a:p>
          <a:p>
            <a:pPr lvl="1"/>
            <a:r>
              <a:rPr lang="fa-IR" sz="2400" b="1" dirty="0" smtClean="0">
                <a:cs typeface="B Nazanin" panose="00000400000000000000" pitchFamily="2" charset="-78"/>
              </a:rPr>
              <a:t>هفته چهارم حتی </a:t>
            </a:r>
            <a:r>
              <a:rPr lang="fa-IR" sz="2400" dirty="0" smtClean="0">
                <a:cs typeface="B Nazanin" panose="00000400000000000000" pitchFamily="2" charset="-78"/>
              </a:rPr>
              <a:t>به </a:t>
            </a:r>
            <a:r>
              <a:rPr lang="fa-IR" sz="2400" b="1" u="sng" dirty="0">
                <a:cs typeface="B Nazanin" panose="00000400000000000000" pitchFamily="2" charset="-78"/>
              </a:rPr>
              <a:t>1030</a:t>
            </a:r>
            <a:r>
              <a:rPr lang="fa-IR" sz="2400" dirty="0">
                <a:cs typeface="B Nazanin" panose="00000400000000000000" pitchFamily="2" charset="-78"/>
              </a:rPr>
              <a:t> میلی لیتر </a:t>
            </a:r>
            <a:r>
              <a:rPr lang="fa-IR" sz="2400" dirty="0" smtClean="0">
                <a:cs typeface="B Nazanin" panose="00000400000000000000" pitchFamily="2" charset="-78"/>
              </a:rPr>
              <a:t>روزانه</a:t>
            </a:r>
            <a:endParaRPr lang="fa-IR" sz="2400" dirty="0">
              <a:cs typeface="B Nazanin" panose="00000400000000000000" pitchFamily="2" charset="-78"/>
            </a:endParaRPr>
          </a:p>
          <a:p>
            <a:r>
              <a:rPr lang="fa-IR" sz="2800" b="1" dirty="0" smtClean="0">
                <a:cs typeface="B Nazanin" panose="00000400000000000000" pitchFamily="2" charset="-78"/>
              </a:rPr>
              <a:t>در روزهای طغیان اشتها "</a:t>
            </a:r>
            <a:r>
              <a:rPr lang="fa-IR" sz="2800" b="1" dirty="0">
                <a:cs typeface="B Nazanin" panose="00000400000000000000" pitchFamily="2" charset="-78"/>
              </a:rPr>
              <a:t>رشد </a:t>
            </a:r>
            <a:r>
              <a:rPr lang="fa-IR" sz="2800" b="1" dirty="0" err="1">
                <a:cs typeface="B Nazanin" panose="00000400000000000000" pitchFamily="2" charset="-78"/>
              </a:rPr>
              <a:t>سريع</a:t>
            </a:r>
            <a:r>
              <a:rPr lang="fa-IR" sz="2800" b="1" dirty="0">
                <a:cs typeface="B Nazanin" panose="00000400000000000000" pitchFamily="2" charset="-78"/>
              </a:rPr>
              <a:t> </a:t>
            </a:r>
            <a:r>
              <a:rPr lang="fa-IR" sz="2800" b="1" dirty="0" err="1">
                <a:cs typeface="B Nazanin" panose="00000400000000000000" pitchFamily="2" charset="-78"/>
              </a:rPr>
              <a:t>يا</a:t>
            </a:r>
            <a:r>
              <a:rPr lang="fa-IR" sz="2800" b="1" dirty="0">
                <a:cs typeface="B Nazanin" panose="00000400000000000000" pitchFamily="2" charset="-78"/>
              </a:rPr>
              <a:t> جهش رشد</a:t>
            </a:r>
            <a:r>
              <a:rPr lang="fa-IR" sz="2800" b="1" dirty="0" smtClean="0">
                <a:cs typeface="B Nazanin" panose="00000400000000000000" pitchFamily="2" charset="-78"/>
              </a:rPr>
              <a:t>"</a:t>
            </a:r>
            <a:r>
              <a:rPr lang="fa-IR" sz="2800" dirty="0" smtClean="0">
                <a:cs typeface="B Nazanin" panose="00000400000000000000" pitchFamily="2" charset="-78"/>
              </a:rPr>
              <a:t>، </a:t>
            </a:r>
            <a:r>
              <a:rPr lang="fa-IR" sz="2800" dirty="0" err="1" smtClean="0">
                <a:cs typeface="B Nazanin" panose="00000400000000000000" pitchFamily="2" charset="-78"/>
              </a:rPr>
              <a:t>روزهائی</a:t>
            </a:r>
            <a:r>
              <a:rPr lang="fa-IR" sz="2800" dirty="0" smtClean="0">
                <a:cs typeface="B Nazanin" panose="00000400000000000000" pitchFamily="2" charset="-78"/>
              </a:rPr>
              <a:t> که بیشتر شیر می خورد(7-3روزطول می کشد) در </a:t>
            </a:r>
            <a:r>
              <a:rPr lang="fa-IR" sz="2800" b="1" dirty="0" smtClean="0">
                <a:cs typeface="B Nazanin" panose="00000400000000000000" pitchFamily="2" charset="-78"/>
              </a:rPr>
              <a:t>3-2</a:t>
            </a:r>
            <a:r>
              <a:rPr lang="fa-IR" sz="2800" dirty="0" smtClean="0">
                <a:cs typeface="B Nazanin" panose="00000400000000000000" pitchFamily="2" charset="-78"/>
              </a:rPr>
              <a:t> و </a:t>
            </a:r>
            <a:r>
              <a:rPr lang="fa-IR" sz="2800" b="1" dirty="0" smtClean="0">
                <a:cs typeface="B Nazanin" panose="00000400000000000000" pitchFamily="2" charset="-78"/>
              </a:rPr>
              <a:t>6</a:t>
            </a:r>
            <a:r>
              <a:rPr lang="fa-IR" sz="2800" dirty="0" smtClean="0">
                <a:cs typeface="B Nazanin" panose="00000400000000000000" pitchFamily="2" charset="-78"/>
              </a:rPr>
              <a:t> هفتگی، </a:t>
            </a:r>
            <a:r>
              <a:rPr lang="fa-IR" sz="2800" b="1" dirty="0" smtClean="0">
                <a:cs typeface="B Nazanin" panose="00000400000000000000" pitchFamily="2" charset="-78"/>
              </a:rPr>
              <a:t>3</a:t>
            </a:r>
            <a:r>
              <a:rPr lang="fa-IR" sz="2800" dirty="0" smtClean="0">
                <a:cs typeface="B Nazanin" panose="00000400000000000000" pitchFamily="2" charset="-78"/>
              </a:rPr>
              <a:t> و</a:t>
            </a:r>
            <a:r>
              <a:rPr lang="fa-IR" sz="2800" b="1" dirty="0" smtClean="0">
                <a:cs typeface="B Nazanin" panose="00000400000000000000" pitchFamily="2" charset="-78"/>
              </a:rPr>
              <a:t> 6 </a:t>
            </a:r>
            <a:r>
              <a:rPr lang="fa-IR" sz="2800" dirty="0" err="1" smtClean="0">
                <a:cs typeface="B Nazanin" panose="00000400000000000000" pitchFamily="2" charset="-78"/>
              </a:rPr>
              <a:t>ماهگی</a:t>
            </a:r>
            <a:endParaRPr lang="fa-IR" sz="2800" dirty="0" smtClean="0">
              <a:cs typeface="B Nazanin" panose="00000400000000000000" pitchFamily="2" charset="-78"/>
            </a:endParaRPr>
          </a:p>
          <a:p>
            <a:r>
              <a:rPr lang="fa-IR" sz="2800" b="1" dirty="0" smtClean="0">
                <a:cs typeface="B Nazanin" panose="00000400000000000000" pitchFamily="2" charset="-78"/>
              </a:rPr>
              <a:t>هر وقتی که شیرخوار کمتر شیر بخورد</a:t>
            </a:r>
          </a:p>
          <a:p>
            <a:pPr lvl="1"/>
            <a:endParaRPr lang="fa-IR" sz="2400" dirty="0" smtClean="0">
              <a:cs typeface="B Nazanin" panose="00000400000000000000" pitchFamily="2" charset="-78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52400" y="152400"/>
            <a:ext cx="8555182" cy="1142760"/>
            <a:chOff x="0" y="119"/>
            <a:chExt cx="8229600" cy="1142760"/>
          </a:xfrm>
        </p:grpSpPr>
        <p:sp>
          <p:nvSpPr>
            <p:cNvPr id="5" name="Rounded Rectangle 4"/>
            <p:cNvSpPr/>
            <p:nvPr/>
          </p:nvSpPr>
          <p:spPr>
            <a:xfrm>
              <a:off x="0" y="119"/>
              <a:ext cx="8229600" cy="114276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ounded Rectangle 4"/>
            <p:cNvSpPr/>
            <p:nvPr/>
          </p:nvSpPr>
          <p:spPr>
            <a:xfrm>
              <a:off x="55785" y="55904"/>
              <a:ext cx="8118030" cy="10311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7640" tIns="167640" rIns="167640" bIns="167640" numCol="1" spcCol="1270" anchor="ctr" anchorCtr="0">
              <a:noAutofit/>
            </a:bodyPr>
            <a:lstStyle/>
            <a:p>
              <a:pPr algn="ctr" defTabSz="19558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3600" b="1" dirty="0" err="1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Nazanin" panose="00000400000000000000" pitchFamily="2" charset="-78"/>
                </a:rPr>
                <a:t>مواردی</a:t>
              </a:r>
              <a:r>
                <a:rPr lang="fa-IR" sz="36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Nazanin" panose="00000400000000000000" pitchFamily="2" charset="-78"/>
                </a:rPr>
                <a:t> که بطور طبیعی </a:t>
              </a:r>
              <a:r>
                <a:rPr lang="fa-IR" sz="3600" b="1" dirty="0" err="1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Nazanin" panose="00000400000000000000" pitchFamily="2" charset="-78"/>
                </a:rPr>
                <a:t>نياز</a:t>
              </a:r>
              <a:r>
                <a:rPr lang="fa-IR" sz="36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Nazanin" panose="00000400000000000000" pitchFamily="2" charset="-78"/>
                </a:rPr>
                <a:t> به افزایش شیرمادر است</a:t>
              </a:r>
              <a:r>
                <a:rPr lang="en-US" sz="36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Nazanin" panose="00000400000000000000" pitchFamily="2" charset="-78"/>
                </a:rPr>
                <a:t> </a:t>
              </a:r>
              <a:endParaRPr lang="en-US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11543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524000"/>
            <a:ext cx="8077200" cy="4525962"/>
          </a:xfrm>
        </p:spPr>
        <p:txBody>
          <a:bodyPr/>
          <a:lstStyle/>
          <a:p>
            <a:r>
              <a:rPr lang="fa-IR" sz="3200" dirty="0" smtClean="0">
                <a:cs typeface="B Nazanin" panose="00000400000000000000" pitchFamily="2" charset="-78"/>
              </a:rPr>
              <a:t>حالت </a:t>
            </a:r>
            <a:r>
              <a:rPr lang="fa-IR" sz="3200" dirty="0" err="1" smtClean="0">
                <a:cs typeface="B Nazanin" panose="00000400000000000000" pitchFamily="2" charset="-78"/>
              </a:rPr>
              <a:t>كاملا</a:t>
            </a:r>
            <a:r>
              <a:rPr lang="fa-IR" sz="3200" dirty="0" smtClean="0">
                <a:cs typeface="B Nazanin" panose="00000400000000000000" pitchFamily="2" charset="-78"/>
              </a:rPr>
              <a:t> </a:t>
            </a:r>
            <a:r>
              <a:rPr lang="fa-IR" sz="3200" dirty="0" err="1">
                <a:cs typeface="B Nazanin" panose="00000400000000000000" pitchFamily="2" charset="-78"/>
              </a:rPr>
              <a:t>طبيعي</a:t>
            </a:r>
            <a:r>
              <a:rPr lang="fa-IR" sz="3200" dirty="0">
                <a:cs typeface="B Nazanin" panose="00000400000000000000" pitchFamily="2" charset="-78"/>
              </a:rPr>
              <a:t> </a:t>
            </a:r>
            <a:r>
              <a:rPr lang="fa-IR" sz="3200" dirty="0" smtClean="0">
                <a:cs typeface="B Nazanin" panose="00000400000000000000" pitchFamily="2" charset="-78"/>
              </a:rPr>
              <a:t>درحدود6 </a:t>
            </a:r>
            <a:r>
              <a:rPr lang="fa-IR" sz="3200" dirty="0">
                <a:cs typeface="B Nazanin" panose="00000400000000000000" pitchFamily="2" charset="-78"/>
              </a:rPr>
              <a:t>هفته پس از </a:t>
            </a:r>
            <a:r>
              <a:rPr lang="fa-IR" sz="3200" dirty="0" err="1">
                <a:cs typeface="B Nazanin" panose="00000400000000000000" pitchFamily="2" charset="-78"/>
              </a:rPr>
              <a:t>زايمان</a:t>
            </a:r>
            <a:r>
              <a:rPr lang="fa-IR" sz="3200" dirty="0">
                <a:cs typeface="B Nazanin" panose="00000400000000000000" pitchFamily="2" charset="-78"/>
              </a:rPr>
              <a:t> </a:t>
            </a:r>
            <a:r>
              <a:rPr lang="fa-IR" sz="3200" dirty="0" err="1">
                <a:cs typeface="B Nazanin" panose="00000400000000000000" pitchFamily="2" charset="-78"/>
              </a:rPr>
              <a:t>يا</a:t>
            </a:r>
            <a:r>
              <a:rPr lang="fa-IR" sz="3200" dirty="0">
                <a:cs typeface="B Nazanin" panose="00000400000000000000" pitchFamily="2" charset="-78"/>
              </a:rPr>
              <a:t> </a:t>
            </a:r>
            <a:r>
              <a:rPr lang="fa-IR" sz="3200" dirty="0" err="1">
                <a:cs typeface="B Nazanin" panose="00000400000000000000" pitchFamily="2" charset="-78"/>
              </a:rPr>
              <a:t>حتي</a:t>
            </a:r>
            <a:r>
              <a:rPr lang="fa-IR" sz="3200" dirty="0">
                <a:cs typeface="B Nazanin" panose="00000400000000000000" pitchFamily="2" charset="-78"/>
              </a:rPr>
              <a:t> </a:t>
            </a:r>
            <a:r>
              <a:rPr lang="fa-IR" sz="3200" dirty="0" smtClean="0">
                <a:cs typeface="B Nazanin" panose="00000400000000000000" pitchFamily="2" charset="-78"/>
              </a:rPr>
              <a:t>زودتر</a:t>
            </a:r>
          </a:p>
          <a:p>
            <a:pPr lvl="1"/>
            <a:r>
              <a:rPr lang="fa-IR" sz="2800" dirty="0">
                <a:cs typeface="B Nazanin" panose="00000400000000000000" pitchFamily="2" charset="-78"/>
              </a:rPr>
              <a:t> کاهش </a:t>
            </a:r>
            <a:r>
              <a:rPr lang="fa-IR" sz="2800" dirty="0" err="1" smtClean="0">
                <a:cs typeface="B Nazanin" panose="00000400000000000000" pitchFamily="2" charset="-78"/>
              </a:rPr>
              <a:t>ميزان</a:t>
            </a:r>
            <a:r>
              <a:rPr lang="fa-IR" sz="2800" dirty="0" smtClean="0">
                <a:cs typeface="B Nazanin" panose="00000400000000000000" pitchFamily="2" charset="-78"/>
              </a:rPr>
              <a:t> هورمونها، تناسب بین </a:t>
            </a:r>
            <a:r>
              <a:rPr lang="fa-IR" sz="2800" dirty="0">
                <a:cs typeface="B Nazanin" panose="00000400000000000000" pitchFamily="2" charset="-78"/>
              </a:rPr>
              <a:t>عرضه شیرمادر و تقاضای </a:t>
            </a:r>
            <a:r>
              <a:rPr lang="fa-IR" sz="2800" dirty="0" smtClean="0">
                <a:cs typeface="B Nazanin" panose="00000400000000000000" pitchFamily="2" charset="-78"/>
              </a:rPr>
              <a:t>شیرخوار</a:t>
            </a:r>
            <a:endParaRPr lang="fa-IR" sz="2800" dirty="0">
              <a:cs typeface="B Nazanin" panose="00000400000000000000" pitchFamily="2" charset="-78"/>
            </a:endParaRPr>
          </a:p>
          <a:p>
            <a:r>
              <a:rPr lang="fa-IR" sz="3200" dirty="0" err="1" smtClean="0">
                <a:cs typeface="B Nazanin" panose="00000400000000000000" pitchFamily="2" charset="-78"/>
              </a:rPr>
              <a:t>ذخيره</a:t>
            </a:r>
            <a:r>
              <a:rPr lang="fa-IR" sz="3200" dirty="0" smtClean="0">
                <a:cs typeface="B Nazanin" panose="00000400000000000000" pitchFamily="2" charset="-78"/>
              </a:rPr>
              <a:t> بخش </a:t>
            </a:r>
            <a:r>
              <a:rPr lang="fa-IR" sz="3200" dirty="0">
                <a:cs typeface="B Nazanin" panose="00000400000000000000" pitchFamily="2" charset="-78"/>
              </a:rPr>
              <a:t>اعظم </a:t>
            </a:r>
            <a:r>
              <a:rPr lang="fa-IR" sz="3200" dirty="0" err="1">
                <a:cs typeface="B Nazanin" panose="00000400000000000000" pitchFamily="2" charset="-78"/>
              </a:rPr>
              <a:t>شير</a:t>
            </a:r>
            <a:r>
              <a:rPr lang="fa-IR" sz="3200" dirty="0">
                <a:cs typeface="B Nazanin" panose="00000400000000000000" pitchFamily="2" charset="-78"/>
              </a:rPr>
              <a:t> در فاصله </a:t>
            </a:r>
            <a:r>
              <a:rPr lang="fa-IR" sz="3200" dirty="0" err="1">
                <a:cs typeface="B Nazanin" panose="00000400000000000000" pitchFamily="2" charset="-78"/>
              </a:rPr>
              <a:t>بين</a:t>
            </a:r>
            <a:r>
              <a:rPr lang="fa-IR" sz="3200" dirty="0">
                <a:cs typeface="B Nazanin" panose="00000400000000000000" pitchFamily="2" charset="-78"/>
              </a:rPr>
              <a:t> وعده </a:t>
            </a:r>
            <a:r>
              <a:rPr lang="fa-IR" sz="3200" dirty="0" err="1">
                <a:cs typeface="B Nazanin" panose="00000400000000000000" pitchFamily="2" charset="-78"/>
              </a:rPr>
              <a:t>هاي</a:t>
            </a:r>
            <a:r>
              <a:rPr lang="fa-IR" sz="3200" dirty="0">
                <a:cs typeface="B Nazanin" panose="00000400000000000000" pitchFamily="2" charset="-78"/>
              </a:rPr>
              <a:t> </a:t>
            </a:r>
            <a:r>
              <a:rPr lang="fa-IR" sz="3200" dirty="0" smtClean="0">
                <a:cs typeface="B Nazanin" panose="00000400000000000000" pitchFamily="2" charset="-78"/>
              </a:rPr>
              <a:t>شیردهی در </a:t>
            </a:r>
            <a:r>
              <a:rPr lang="fa-IR" sz="3200" dirty="0" err="1">
                <a:cs typeface="B Nazanin" panose="00000400000000000000" pitchFamily="2" charset="-78"/>
              </a:rPr>
              <a:t>مجاري</a:t>
            </a:r>
            <a:r>
              <a:rPr lang="fa-IR" sz="3200" dirty="0">
                <a:cs typeface="B Nazanin" panose="00000400000000000000" pitchFamily="2" charset="-78"/>
              </a:rPr>
              <a:t> </a:t>
            </a:r>
            <a:r>
              <a:rPr lang="fa-IR" sz="3200" dirty="0" err="1" smtClean="0">
                <a:cs typeface="B Nazanin" panose="00000400000000000000" pitchFamily="2" charset="-78"/>
              </a:rPr>
              <a:t>شير</a:t>
            </a:r>
            <a:r>
              <a:rPr lang="fa-IR" sz="3200" dirty="0" smtClean="0">
                <a:cs typeface="B Nazanin" panose="00000400000000000000" pitchFamily="2" charset="-78"/>
              </a:rPr>
              <a:t>، </a:t>
            </a:r>
            <a:r>
              <a:rPr lang="fa-IR" sz="3200" dirty="0" err="1">
                <a:cs typeface="B Nazanin" panose="00000400000000000000" pitchFamily="2" charset="-78"/>
              </a:rPr>
              <a:t>جريان</a:t>
            </a:r>
            <a:r>
              <a:rPr lang="fa-IR" sz="3200" dirty="0">
                <a:cs typeface="B Nazanin" panose="00000400000000000000" pitchFamily="2" charset="-78"/>
              </a:rPr>
              <a:t> </a:t>
            </a:r>
            <a:r>
              <a:rPr lang="fa-IR" sz="3200" dirty="0" err="1" smtClean="0">
                <a:cs typeface="B Nazanin" panose="00000400000000000000" pitchFamily="2" charset="-78"/>
              </a:rPr>
              <a:t>شير</a:t>
            </a:r>
            <a:r>
              <a:rPr lang="fa-IR" sz="3200" dirty="0" smtClean="0">
                <a:cs typeface="B Nazanin" panose="00000400000000000000" pitchFamily="2" charset="-78"/>
              </a:rPr>
              <a:t> </a:t>
            </a:r>
            <a:r>
              <a:rPr lang="fa-IR" sz="3200" dirty="0" err="1" smtClean="0">
                <a:cs typeface="B Nazanin" panose="00000400000000000000" pitchFamily="2" charset="-78"/>
              </a:rPr>
              <a:t>وادامه</a:t>
            </a:r>
            <a:r>
              <a:rPr lang="fa-IR" sz="3200" dirty="0" smtClean="0">
                <a:cs typeface="B Nazanin" panose="00000400000000000000" pitchFamily="2" charset="-78"/>
              </a:rPr>
              <a:t> تولید شیر </a:t>
            </a:r>
            <a:r>
              <a:rPr lang="fa-IR" sz="3200" dirty="0">
                <a:cs typeface="B Nazanin" panose="00000400000000000000" pitchFamily="2" charset="-78"/>
              </a:rPr>
              <a:t>همراه با </a:t>
            </a:r>
            <a:r>
              <a:rPr lang="fa-IR" sz="3200" dirty="0" err="1">
                <a:cs typeface="B Nazanin" panose="00000400000000000000" pitchFamily="2" charset="-78"/>
              </a:rPr>
              <a:t>مكيدن</a:t>
            </a:r>
            <a:r>
              <a:rPr lang="fa-IR" sz="3200" dirty="0">
                <a:cs typeface="B Nazanin" panose="00000400000000000000" pitchFamily="2" charset="-78"/>
              </a:rPr>
              <a:t> </a:t>
            </a:r>
            <a:endParaRPr lang="fa-IR" sz="3200" dirty="0" smtClean="0">
              <a:cs typeface="B Nazanin" panose="00000400000000000000" pitchFamily="2" charset="-78"/>
            </a:endParaRPr>
          </a:p>
          <a:p>
            <a:r>
              <a:rPr lang="fa-IR" sz="3200" dirty="0" smtClean="0">
                <a:cs typeface="B Nazanin" panose="00000400000000000000" pitchFamily="2" charset="-78"/>
              </a:rPr>
              <a:t>عدم </a:t>
            </a:r>
            <a:r>
              <a:rPr lang="fa-IR" sz="3200" dirty="0" err="1" smtClean="0">
                <a:cs typeface="B Nazanin" panose="00000400000000000000" pitchFamily="2" charset="-78"/>
              </a:rPr>
              <a:t>دليل</a:t>
            </a:r>
            <a:r>
              <a:rPr lang="fa-IR" sz="3200" dirty="0" smtClean="0">
                <a:cs typeface="B Nazanin" panose="00000400000000000000" pitchFamily="2" charset="-78"/>
              </a:rPr>
              <a:t> </a:t>
            </a:r>
            <a:r>
              <a:rPr lang="fa-IR" sz="3200" dirty="0" err="1">
                <a:cs typeface="B Nazanin" panose="00000400000000000000" pitchFamily="2" charset="-78"/>
              </a:rPr>
              <a:t>ناكافي</a:t>
            </a:r>
            <a:r>
              <a:rPr lang="fa-IR" sz="3200" dirty="0">
                <a:cs typeface="B Nazanin" panose="00000400000000000000" pitchFamily="2" charset="-78"/>
              </a:rPr>
              <a:t> بودن </a:t>
            </a:r>
            <a:r>
              <a:rPr lang="fa-IR" sz="3200" dirty="0" err="1">
                <a:cs typeface="B Nazanin" panose="00000400000000000000" pitchFamily="2" charset="-78"/>
              </a:rPr>
              <a:t>شير</a:t>
            </a:r>
            <a:r>
              <a:rPr lang="fa-IR" sz="3200" dirty="0">
                <a:cs typeface="B Nazanin" panose="00000400000000000000" pitchFamily="2" charset="-78"/>
              </a:rPr>
              <a:t> </a:t>
            </a:r>
            <a:r>
              <a:rPr lang="fa-IR" sz="3200" dirty="0" smtClean="0">
                <a:cs typeface="B Nazanin" panose="00000400000000000000" pitchFamily="2" charset="-78"/>
              </a:rPr>
              <a:t>در صورت نشت </a:t>
            </a:r>
            <a:r>
              <a:rPr lang="fa-IR" sz="3200" dirty="0" err="1">
                <a:cs typeface="B Nazanin" panose="00000400000000000000" pitchFamily="2" charset="-78"/>
              </a:rPr>
              <a:t>نكردن</a:t>
            </a:r>
            <a:r>
              <a:rPr lang="fa-IR" sz="3200" dirty="0">
                <a:cs typeface="B Nazanin" panose="00000400000000000000" pitchFamily="2" charset="-78"/>
              </a:rPr>
              <a:t> پستان ها </a:t>
            </a:r>
            <a:endParaRPr lang="fa-IR" sz="3200" dirty="0" smtClean="0">
              <a:cs typeface="B Nazanin" panose="00000400000000000000" pitchFamily="2" charset="-78"/>
            </a:endParaRPr>
          </a:p>
          <a:p>
            <a:pPr lvl="1"/>
            <a:r>
              <a:rPr lang="fa-IR" sz="2800" b="1" dirty="0" smtClean="0">
                <a:cs typeface="B Nazanin" panose="00000400000000000000" pitchFamily="2" charset="-78"/>
              </a:rPr>
              <a:t>بعضی</a:t>
            </a:r>
            <a:r>
              <a:rPr lang="fa-IR" sz="2800" dirty="0" smtClean="0">
                <a:cs typeface="B Nazanin" panose="00000400000000000000" pitchFamily="2" charset="-78"/>
              </a:rPr>
              <a:t> </a:t>
            </a:r>
            <a:r>
              <a:rPr lang="fa-IR" sz="2800" dirty="0">
                <a:cs typeface="B Nazanin" panose="00000400000000000000" pitchFamily="2" charset="-78"/>
              </a:rPr>
              <a:t>از </a:t>
            </a:r>
            <a:r>
              <a:rPr lang="fa-IR" sz="2800" dirty="0" smtClean="0">
                <a:cs typeface="B Nazanin" panose="00000400000000000000" pitchFamily="2" charset="-78"/>
              </a:rPr>
              <a:t>مادران </a:t>
            </a:r>
            <a:r>
              <a:rPr lang="fa-IR" sz="2800" dirty="0">
                <a:cs typeface="B Nazanin" panose="00000400000000000000" pitchFamily="2" charset="-78"/>
              </a:rPr>
              <a:t>نشت </a:t>
            </a:r>
            <a:r>
              <a:rPr lang="fa-IR" sz="2800" dirty="0" err="1">
                <a:cs typeface="B Nazanin" panose="00000400000000000000" pitchFamily="2" charset="-78"/>
              </a:rPr>
              <a:t>شير</a:t>
            </a:r>
            <a:r>
              <a:rPr lang="fa-IR" sz="2800" dirty="0">
                <a:cs typeface="B Nazanin" panose="00000400000000000000" pitchFamily="2" charset="-78"/>
              </a:rPr>
              <a:t> و خروج خود به خود </a:t>
            </a:r>
            <a:r>
              <a:rPr lang="fa-IR" sz="2800" dirty="0" err="1">
                <a:cs typeface="B Nazanin" panose="00000400000000000000" pitchFamily="2" charset="-78"/>
              </a:rPr>
              <a:t>شير</a:t>
            </a:r>
            <a:r>
              <a:rPr lang="fa-IR" sz="2800" dirty="0">
                <a:cs typeface="B Nazanin" panose="00000400000000000000" pitchFamily="2" charset="-78"/>
              </a:rPr>
              <a:t> از پستان فقط در طول چند هفته اول </a:t>
            </a:r>
            <a:r>
              <a:rPr lang="fa-IR" sz="2800" dirty="0" err="1">
                <a:cs typeface="B Nazanin" panose="00000400000000000000" pitchFamily="2" charset="-78"/>
              </a:rPr>
              <a:t>زايمان</a:t>
            </a:r>
            <a:r>
              <a:rPr lang="fa-IR" sz="2800" dirty="0">
                <a:cs typeface="B Nazanin" panose="00000400000000000000" pitchFamily="2" charset="-78"/>
              </a:rPr>
              <a:t> </a:t>
            </a:r>
            <a:r>
              <a:rPr lang="fa-IR" sz="2800" dirty="0" smtClean="0">
                <a:cs typeface="B Nazanin" panose="00000400000000000000" pitchFamily="2" charset="-78"/>
              </a:rPr>
              <a:t>دارند</a:t>
            </a:r>
            <a:endParaRPr lang="fa-IR" sz="2800" dirty="0">
              <a:cs typeface="B Nazanin" panose="00000400000000000000" pitchFamily="2" charset="-78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483740220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21530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524000"/>
            <a:ext cx="7924800" cy="5029200"/>
          </a:xfrm>
        </p:spPr>
        <p:txBody>
          <a:bodyPr/>
          <a:lstStyle/>
          <a:p>
            <a:r>
              <a:rPr lang="fa-IR" sz="2800" dirty="0" smtClean="0">
                <a:cs typeface="B Nazanin" panose="00000400000000000000" pitchFamily="2" charset="-78"/>
              </a:rPr>
              <a:t>متفاوت بودن مقدار </a:t>
            </a:r>
            <a:r>
              <a:rPr lang="fa-IR" sz="2800" dirty="0" err="1" smtClean="0">
                <a:cs typeface="B Nazanin" panose="00000400000000000000" pitchFamily="2" charset="-78"/>
              </a:rPr>
              <a:t>شيرجمع</a:t>
            </a:r>
            <a:r>
              <a:rPr lang="fa-IR" sz="2800" dirty="0" smtClean="0">
                <a:cs typeface="B Nazanin" panose="00000400000000000000" pitchFamily="2" charset="-78"/>
              </a:rPr>
              <a:t> </a:t>
            </a:r>
            <a:r>
              <a:rPr lang="fa-IR" sz="2800" dirty="0" err="1">
                <a:cs typeface="B Nazanin" panose="00000400000000000000" pitchFamily="2" charset="-78"/>
              </a:rPr>
              <a:t>آوري</a:t>
            </a:r>
            <a:r>
              <a:rPr lang="fa-IR" sz="2800" dirty="0">
                <a:cs typeface="B Nazanin" panose="00000400000000000000" pitchFamily="2" charset="-78"/>
              </a:rPr>
              <a:t> </a:t>
            </a:r>
            <a:r>
              <a:rPr lang="fa-IR" sz="2800" dirty="0" smtClean="0">
                <a:cs typeface="B Nazanin" panose="00000400000000000000" pitchFamily="2" charset="-78"/>
              </a:rPr>
              <a:t>از </a:t>
            </a:r>
            <a:r>
              <a:rPr lang="fa-IR" sz="2800" dirty="0" err="1">
                <a:cs typeface="B Nazanin" panose="00000400000000000000" pitchFamily="2" charset="-78"/>
              </a:rPr>
              <a:t>طريق</a:t>
            </a:r>
            <a:r>
              <a:rPr lang="fa-IR" sz="2800" dirty="0">
                <a:cs typeface="B Nazanin" panose="00000400000000000000" pitchFamily="2" charset="-78"/>
              </a:rPr>
              <a:t> </a:t>
            </a:r>
            <a:r>
              <a:rPr lang="fa-IR" sz="2800" dirty="0" err="1">
                <a:cs typeface="B Nazanin" panose="00000400000000000000" pitchFamily="2" charset="-78"/>
              </a:rPr>
              <a:t>دوشيدن</a:t>
            </a:r>
            <a:r>
              <a:rPr lang="fa-IR" sz="2800" dirty="0">
                <a:cs typeface="B Nazanin" panose="00000400000000000000" pitchFamily="2" charset="-78"/>
              </a:rPr>
              <a:t> </a:t>
            </a:r>
            <a:r>
              <a:rPr lang="fa-IR" sz="2800" dirty="0" smtClean="0">
                <a:cs typeface="B Nazanin" panose="00000400000000000000" pitchFamily="2" charset="-78"/>
              </a:rPr>
              <a:t>و </a:t>
            </a:r>
            <a:r>
              <a:rPr lang="fa-IR" sz="2800" dirty="0" err="1" smtClean="0">
                <a:cs typeface="B Nazanin" panose="00000400000000000000" pitchFamily="2" charset="-78"/>
              </a:rPr>
              <a:t>شيري</a:t>
            </a:r>
            <a:r>
              <a:rPr lang="fa-IR" sz="2800" dirty="0" smtClean="0">
                <a:cs typeface="B Nazanin" panose="00000400000000000000" pitchFamily="2" charset="-78"/>
              </a:rPr>
              <a:t> </a:t>
            </a:r>
            <a:r>
              <a:rPr lang="fa-IR" sz="2800" dirty="0" err="1" smtClean="0">
                <a:cs typeface="B Nazanin" panose="00000400000000000000" pitchFamily="2" charset="-78"/>
              </a:rPr>
              <a:t>كه</a:t>
            </a:r>
            <a:r>
              <a:rPr lang="fa-IR" sz="2800" dirty="0" smtClean="0">
                <a:cs typeface="B Nazanin" panose="00000400000000000000" pitchFamily="2" charset="-78"/>
              </a:rPr>
              <a:t> </a:t>
            </a:r>
            <a:r>
              <a:rPr lang="fa-IR" sz="2800" dirty="0" err="1">
                <a:cs typeface="B Nazanin" panose="00000400000000000000" pitchFamily="2" charset="-78"/>
              </a:rPr>
              <a:t>شيرخوار</a:t>
            </a:r>
            <a:r>
              <a:rPr lang="fa-IR" sz="2800" dirty="0">
                <a:cs typeface="B Nazanin" panose="00000400000000000000" pitchFamily="2" charset="-78"/>
              </a:rPr>
              <a:t> با </a:t>
            </a:r>
            <a:r>
              <a:rPr lang="fa-IR" sz="2800" dirty="0" err="1">
                <a:cs typeface="B Nazanin" panose="00000400000000000000" pitchFamily="2" charset="-78"/>
              </a:rPr>
              <a:t>مكيدن</a:t>
            </a:r>
            <a:r>
              <a:rPr lang="fa-IR" sz="2800" dirty="0">
                <a:cs typeface="B Nazanin" panose="00000400000000000000" pitchFamily="2" charset="-78"/>
              </a:rPr>
              <a:t> </a:t>
            </a:r>
            <a:r>
              <a:rPr lang="fa-IR" sz="2800" dirty="0" err="1">
                <a:cs typeface="B Nazanin" panose="00000400000000000000" pitchFamily="2" charset="-78"/>
              </a:rPr>
              <a:t>دريافت</a:t>
            </a:r>
            <a:r>
              <a:rPr lang="fa-IR" sz="2800" dirty="0">
                <a:cs typeface="B Nazanin" panose="00000400000000000000" pitchFamily="2" charset="-78"/>
              </a:rPr>
              <a:t> </a:t>
            </a:r>
            <a:r>
              <a:rPr lang="fa-IR" sz="2800" dirty="0" err="1">
                <a:cs typeface="B Nazanin" panose="00000400000000000000" pitchFamily="2" charset="-78"/>
              </a:rPr>
              <a:t>مي</a:t>
            </a:r>
            <a:r>
              <a:rPr lang="fa-IR" sz="2800" dirty="0">
                <a:cs typeface="B Nazanin" panose="00000400000000000000" pitchFamily="2" charset="-78"/>
              </a:rPr>
              <a:t> </a:t>
            </a:r>
            <a:r>
              <a:rPr lang="fa-IR" sz="2800" dirty="0" err="1" smtClean="0">
                <a:cs typeface="B Nazanin" panose="00000400000000000000" pitchFamily="2" charset="-78"/>
              </a:rPr>
              <a:t>كند</a:t>
            </a:r>
            <a:endParaRPr lang="fa-IR" sz="2800" dirty="0" smtClean="0">
              <a:cs typeface="B Nazanin" panose="00000400000000000000" pitchFamily="2" charset="-78"/>
            </a:endParaRPr>
          </a:p>
          <a:p>
            <a:pPr lvl="1"/>
            <a:r>
              <a:rPr lang="fa-IR" sz="2400" dirty="0" err="1" smtClean="0">
                <a:cs typeface="B Nazanin" panose="00000400000000000000" pitchFamily="2" charset="-78"/>
              </a:rPr>
              <a:t>بسياري</a:t>
            </a:r>
            <a:r>
              <a:rPr lang="fa-IR" sz="2400" dirty="0" smtClean="0">
                <a:cs typeface="B Nazanin" panose="00000400000000000000" pitchFamily="2" charset="-78"/>
              </a:rPr>
              <a:t> </a:t>
            </a:r>
            <a:r>
              <a:rPr lang="fa-IR" sz="2400" dirty="0">
                <a:cs typeface="B Nazanin" panose="00000400000000000000" pitchFamily="2" charset="-78"/>
              </a:rPr>
              <a:t>از </a:t>
            </a:r>
            <a:r>
              <a:rPr lang="fa-IR" sz="2400" dirty="0" err="1">
                <a:cs typeface="B Nazanin" panose="00000400000000000000" pitchFamily="2" charset="-78"/>
              </a:rPr>
              <a:t>مادراني</a:t>
            </a:r>
            <a:r>
              <a:rPr lang="fa-IR" sz="2400" dirty="0">
                <a:cs typeface="B Nazanin" panose="00000400000000000000" pitchFamily="2" charset="-78"/>
              </a:rPr>
              <a:t> </a:t>
            </a:r>
            <a:r>
              <a:rPr lang="fa-IR" sz="2400" dirty="0" err="1">
                <a:cs typeface="B Nazanin" panose="00000400000000000000" pitchFamily="2" charset="-78"/>
              </a:rPr>
              <a:t>كه</a:t>
            </a:r>
            <a:r>
              <a:rPr lang="fa-IR" sz="2400" dirty="0">
                <a:cs typeface="B Nazanin" panose="00000400000000000000" pitchFamily="2" charset="-78"/>
              </a:rPr>
              <a:t> </a:t>
            </a:r>
            <a:r>
              <a:rPr lang="fa-IR" sz="2400" dirty="0" smtClean="0">
                <a:cs typeface="B Nazanin" panose="00000400000000000000" pitchFamily="2" charset="-78"/>
              </a:rPr>
              <a:t>شیر </a:t>
            </a:r>
            <a:r>
              <a:rPr lang="fa-IR" sz="2400" u="sng" dirty="0" smtClean="0">
                <a:cs typeface="B Nazanin" panose="00000400000000000000" pitchFamily="2" charset="-78"/>
              </a:rPr>
              <a:t>قابل </a:t>
            </a:r>
            <a:r>
              <a:rPr lang="fa-IR" sz="2400" u="sng" dirty="0" err="1" smtClean="0">
                <a:cs typeface="B Nazanin" panose="00000400000000000000" pitchFamily="2" charset="-78"/>
              </a:rPr>
              <a:t>توجهي</a:t>
            </a:r>
            <a:r>
              <a:rPr lang="fa-IR" sz="2400" u="sng" dirty="0" smtClean="0">
                <a:cs typeface="B Nazanin" panose="00000400000000000000" pitchFamily="2" charset="-78"/>
              </a:rPr>
              <a:t> هم دارند</a:t>
            </a:r>
            <a:r>
              <a:rPr lang="fa-IR" sz="2400" dirty="0" smtClean="0">
                <a:cs typeface="B Nazanin" panose="00000400000000000000" pitchFamily="2" charset="-78"/>
              </a:rPr>
              <a:t>، </a:t>
            </a:r>
            <a:r>
              <a:rPr lang="fa-IR" sz="2400" dirty="0" err="1">
                <a:cs typeface="B Nazanin" panose="00000400000000000000" pitchFamily="2" charset="-78"/>
              </a:rPr>
              <a:t>ممكن</a:t>
            </a:r>
            <a:r>
              <a:rPr lang="fa-IR" sz="2400" dirty="0">
                <a:cs typeface="B Nazanin" panose="00000400000000000000" pitchFamily="2" charset="-78"/>
              </a:rPr>
              <a:t> است هنگام </a:t>
            </a:r>
            <a:r>
              <a:rPr lang="fa-IR" sz="2400" dirty="0" err="1">
                <a:cs typeface="B Nazanin" panose="00000400000000000000" pitchFamily="2" charset="-78"/>
              </a:rPr>
              <a:t>دوشيدن</a:t>
            </a:r>
            <a:r>
              <a:rPr lang="fa-IR" sz="2400" dirty="0">
                <a:cs typeface="B Nazanin" panose="00000400000000000000" pitchFamily="2" charset="-78"/>
              </a:rPr>
              <a:t> </a:t>
            </a:r>
            <a:r>
              <a:rPr lang="fa-IR" sz="2400" dirty="0" err="1" smtClean="0">
                <a:cs typeface="B Nazanin" panose="00000400000000000000" pitchFamily="2" charset="-78"/>
              </a:rPr>
              <a:t>بيش</a:t>
            </a:r>
            <a:r>
              <a:rPr lang="fa-IR" sz="2400" dirty="0" smtClean="0">
                <a:cs typeface="B Nazanin" panose="00000400000000000000" pitchFamily="2" charset="-78"/>
              </a:rPr>
              <a:t> </a:t>
            </a:r>
            <a:r>
              <a:rPr lang="fa-IR" sz="2400" dirty="0">
                <a:cs typeface="B Nazanin" panose="00000400000000000000" pitchFamily="2" charset="-78"/>
              </a:rPr>
              <a:t>از چند قطره </a:t>
            </a:r>
            <a:r>
              <a:rPr lang="fa-IR" sz="2400" dirty="0" err="1">
                <a:cs typeface="B Nazanin" panose="00000400000000000000" pitchFamily="2" charset="-78"/>
              </a:rPr>
              <a:t>شير</a:t>
            </a:r>
            <a:r>
              <a:rPr lang="fa-IR" sz="2400" dirty="0">
                <a:cs typeface="B Nazanin" panose="00000400000000000000" pitchFamily="2" charset="-78"/>
              </a:rPr>
              <a:t> مشاهده </a:t>
            </a:r>
            <a:r>
              <a:rPr lang="fa-IR" sz="2400" dirty="0" err="1">
                <a:cs typeface="B Nazanin" panose="00000400000000000000" pitchFamily="2" charset="-78"/>
              </a:rPr>
              <a:t>نكنند</a:t>
            </a:r>
            <a:r>
              <a:rPr lang="fa-IR" sz="2400" dirty="0">
                <a:cs typeface="B Nazanin" panose="00000400000000000000" pitchFamily="2" charset="-78"/>
              </a:rPr>
              <a:t>. </a:t>
            </a:r>
            <a:r>
              <a:rPr lang="fa-IR" sz="2400" b="1" dirty="0" err="1" smtClean="0">
                <a:cs typeface="B Nazanin" panose="00000400000000000000" pitchFamily="2" charset="-78"/>
              </a:rPr>
              <a:t>دوشيدن</a:t>
            </a:r>
            <a:r>
              <a:rPr lang="fa-IR" sz="2400" b="1" dirty="0" smtClean="0">
                <a:cs typeface="B Nazanin" panose="00000400000000000000" pitchFamily="2" charset="-78"/>
              </a:rPr>
              <a:t> </a:t>
            </a:r>
            <a:r>
              <a:rPr lang="fa-IR" sz="2400" b="1" dirty="0" err="1">
                <a:cs typeface="B Nazanin" panose="00000400000000000000" pitchFamily="2" charset="-78"/>
              </a:rPr>
              <a:t>مهارتي</a:t>
            </a:r>
            <a:r>
              <a:rPr lang="fa-IR" sz="2400" b="1" dirty="0">
                <a:cs typeface="B Nazanin" panose="00000400000000000000" pitchFamily="2" charset="-78"/>
              </a:rPr>
              <a:t> است </a:t>
            </a:r>
            <a:r>
              <a:rPr lang="fa-IR" sz="2400" b="1" dirty="0" err="1">
                <a:cs typeface="B Nazanin" panose="00000400000000000000" pitchFamily="2" charset="-78"/>
              </a:rPr>
              <a:t>كه</a:t>
            </a:r>
            <a:r>
              <a:rPr lang="fa-IR" sz="2400" b="1" dirty="0">
                <a:cs typeface="B Nazanin" panose="00000400000000000000" pitchFamily="2" charset="-78"/>
              </a:rPr>
              <a:t> </a:t>
            </a:r>
            <a:r>
              <a:rPr lang="fa-IR" sz="2400" b="1" dirty="0" err="1">
                <a:cs typeface="B Nazanin" panose="00000400000000000000" pitchFamily="2" charset="-78"/>
              </a:rPr>
              <a:t>بتدريج</a:t>
            </a:r>
            <a:r>
              <a:rPr lang="fa-IR" sz="2400" b="1" dirty="0">
                <a:cs typeface="B Nazanin" panose="00000400000000000000" pitchFamily="2" charset="-78"/>
              </a:rPr>
              <a:t> </a:t>
            </a:r>
            <a:r>
              <a:rPr lang="fa-IR" sz="2400" b="1" dirty="0" err="1">
                <a:cs typeface="B Nazanin" panose="00000400000000000000" pitchFamily="2" charset="-78"/>
              </a:rPr>
              <a:t>كسب</a:t>
            </a:r>
            <a:r>
              <a:rPr lang="fa-IR" sz="2400" b="1" dirty="0">
                <a:cs typeface="B Nazanin" panose="00000400000000000000" pitchFamily="2" charset="-78"/>
              </a:rPr>
              <a:t> </a:t>
            </a:r>
            <a:r>
              <a:rPr lang="fa-IR" sz="2400" b="1" dirty="0" err="1">
                <a:cs typeface="B Nazanin" panose="00000400000000000000" pitchFamily="2" charset="-78"/>
              </a:rPr>
              <a:t>مي</a:t>
            </a:r>
            <a:r>
              <a:rPr lang="fa-IR" sz="2400" b="1" dirty="0">
                <a:cs typeface="B Nazanin" panose="00000400000000000000" pitchFamily="2" charset="-78"/>
              </a:rPr>
              <a:t> شود</a:t>
            </a:r>
            <a:r>
              <a:rPr lang="fa-IR" sz="2400" dirty="0">
                <a:cs typeface="B Nazanin" panose="00000400000000000000" pitchFamily="2" charset="-78"/>
              </a:rPr>
              <a:t>. </a:t>
            </a:r>
          </a:p>
          <a:p>
            <a:r>
              <a:rPr lang="fa-IR" sz="2800" dirty="0" smtClean="0">
                <a:cs typeface="B Nazanin" panose="00000400000000000000" pitchFamily="2" charset="-78"/>
              </a:rPr>
              <a:t>عدم خروج </a:t>
            </a:r>
            <a:r>
              <a:rPr lang="fa-IR" sz="2800" dirty="0" err="1" smtClean="0">
                <a:cs typeface="B Nazanin" panose="00000400000000000000" pitchFamily="2" charset="-78"/>
              </a:rPr>
              <a:t>شيرکافی</a:t>
            </a:r>
            <a:r>
              <a:rPr lang="fa-IR" sz="2800" dirty="0" smtClean="0">
                <a:cs typeface="B Nazanin" panose="00000400000000000000" pitchFamily="2" charset="-78"/>
              </a:rPr>
              <a:t> در دوشیدن به </a:t>
            </a:r>
            <a:r>
              <a:rPr lang="fa-IR" sz="2800" dirty="0">
                <a:cs typeface="B Nazanin" panose="00000400000000000000" pitchFamily="2" charset="-78"/>
              </a:rPr>
              <a:t>علت رگ </a:t>
            </a:r>
            <a:r>
              <a:rPr lang="fa-IR" sz="2800" dirty="0" err="1">
                <a:cs typeface="B Nazanin" panose="00000400000000000000" pitchFamily="2" charset="-78"/>
              </a:rPr>
              <a:t>نكردن</a:t>
            </a:r>
            <a:r>
              <a:rPr lang="fa-IR" sz="2800" dirty="0">
                <a:cs typeface="B Nazanin" panose="00000400000000000000" pitchFamily="2" charset="-78"/>
              </a:rPr>
              <a:t> </a:t>
            </a:r>
            <a:r>
              <a:rPr lang="fa-IR" sz="2800" dirty="0" smtClean="0">
                <a:cs typeface="B Nazanin" panose="00000400000000000000" pitchFamily="2" charset="-78"/>
              </a:rPr>
              <a:t>پستان</a:t>
            </a:r>
          </a:p>
          <a:p>
            <a:pPr lvl="1"/>
            <a:r>
              <a:rPr lang="fa-IR" sz="2400" dirty="0" err="1" smtClean="0">
                <a:cs typeface="B Nazanin" panose="00000400000000000000" pitchFamily="2" charset="-78"/>
              </a:rPr>
              <a:t>تحريك</a:t>
            </a:r>
            <a:r>
              <a:rPr lang="fa-IR" sz="2400" dirty="0" smtClean="0">
                <a:cs typeface="B Nazanin" panose="00000400000000000000" pitchFamily="2" charset="-78"/>
              </a:rPr>
              <a:t> </a:t>
            </a:r>
            <a:r>
              <a:rPr lang="fa-IR" sz="2400" dirty="0">
                <a:cs typeface="B Nazanin" panose="00000400000000000000" pitchFamily="2" charset="-78"/>
              </a:rPr>
              <a:t>بازتاب </a:t>
            </a:r>
            <a:r>
              <a:rPr lang="fa-IR" sz="2400" dirty="0" smtClean="0">
                <a:cs typeface="B Nazanin" panose="00000400000000000000" pitchFamily="2" charset="-78"/>
              </a:rPr>
              <a:t>جهش </a:t>
            </a:r>
            <a:r>
              <a:rPr lang="fa-IR" sz="2400" dirty="0" err="1">
                <a:cs typeface="B Nazanin" panose="00000400000000000000" pitchFamily="2" charset="-78"/>
              </a:rPr>
              <a:t>شير</a:t>
            </a:r>
            <a:r>
              <a:rPr lang="fa-IR" sz="2400" dirty="0">
                <a:cs typeface="B Nazanin" panose="00000400000000000000" pitchFamily="2" charset="-78"/>
              </a:rPr>
              <a:t> </a:t>
            </a:r>
            <a:r>
              <a:rPr lang="fa-IR" sz="2400" dirty="0" smtClean="0">
                <a:cs typeface="B Nazanin" panose="00000400000000000000" pitchFamily="2" charset="-78"/>
              </a:rPr>
              <a:t>قبل </a:t>
            </a:r>
            <a:r>
              <a:rPr lang="fa-IR" sz="2400" dirty="0">
                <a:cs typeface="B Nazanin" panose="00000400000000000000" pitchFamily="2" charset="-78"/>
              </a:rPr>
              <a:t>از </a:t>
            </a:r>
            <a:r>
              <a:rPr lang="fa-IR" sz="2400" dirty="0" err="1">
                <a:cs typeface="B Nazanin" panose="00000400000000000000" pitchFamily="2" charset="-78"/>
              </a:rPr>
              <a:t>دوشيدن</a:t>
            </a:r>
            <a:r>
              <a:rPr lang="fa-IR" sz="2400" dirty="0">
                <a:cs typeface="B Nazanin" panose="00000400000000000000" pitchFamily="2" charset="-78"/>
              </a:rPr>
              <a:t> </a:t>
            </a:r>
            <a:r>
              <a:rPr lang="fa-IR" sz="2400" dirty="0" err="1" smtClean="0">
                <a:cs typeface="B Nazanin" panose="00000400000000000000" pitchFamily="2" charset="-78"/>
              </a:rPr>
              <a:t>شير</a:t>
            </a:r>
            <a:endParaRPr lang="fa-IR" sz="2400" dirty="0" smtClean="0">
              <a:cs typeface="B Nazanin" panose="00000400000000000000" pitchFamily="2" charset="-78"/>
            </a:endParaRPr>
          </a:p>
          <a:p>
            <a:pPr lvl="1"/>
            <a:r>
              <a:rPr lang="fa-IR" sz="2400" dirty="0" smtClean="0">
                <a:cs typeface="B Nazanin" panose="00000400000000000000" pitchFamily="2" charset="-78"/>
              </a:rPr>
              <a:t>آموزش </a:t>
            </a:r>
            <a:r>
              <a:rPr lang="fa-IR" sz="2400" dirty="0" err="1">
                <a:cs typeface="B Nazanin" panose="00000400000000000000" pitchFamily="2" charset="-78"/>
              </a:rPr>
              <a:t>عملي</a:t>
            </a:r>
            <a:r>
              <a:rPr lang="fa-IR" sz="2400" dirty="0">
                <a:cs typeface="B Nazanin" panose="00000400000000000000" pitchFamily="2" charset="-78"/>
              </a:rPr>
              <a:t> </a:t>
            </a:r>
            <a:r>
              <a:rPr lang="fa-IR" sz="2400" dirty="0" smtClean="0">
                <a:cs typeface="B Nazanin" panose="00000400000000000000" pitchFamily="2" charset="-78"/>
              </a:rPr>
              <a:t>به </a:t>
            </a:r>
            <a:r>
              <a:rPr lang="fa-IR" sz="2400" dirty="0" err="1" smtClean="0">
                <a:cs typeface="B Nazanin" panose="00000400000000000000" pitchFamily="2" charset="-78"/>
              </a:rPr>
              <a:t>مادرجهت</a:t>
            </a:r>
            <a:r>
              <a:rPr lang="fa-IR" sz="2400" dirty="0" smtClean="0">
                <a:cs typeface="B Nazanin" panose="00000400000000000000" pitchFamily="2" charset="-78"/>
              </a:rPr>
              <a:t> </a:t>
            </a:r>
            <a:r>
              <a:rPr lang="fa-IR" sz="2400" dirty="0" err="1" smtClean="0">
                <a:cs typeface="B Nazanin" panose="00000400000000000000" pitchFamily="2" charset="-78"/>
              </a:rPr>
              <a:t>شيوه</a:t>
            </a:r>
            <a:r>
              <a:rPr lang="fa-IR" sz="2400" dirty="0" smtClean="0">
                <a:cs typeface="B Nazanin" panose="00000400000000000000" pitchFamily="2" charset="-78"/>
              </a:rPr>
              <a:t> </a:t>
            </a:r>
            <a:r>
              <a:rPr lang="fa-IR" sz="2400" dirty="0" err="1">
                <a:cs typeface="B Nazanin" panose="00000400000000000000" pitchFamily="2" charset="-78"/>
              </a:rPr>
              <a:t>تحريك</a:t>
            </a:r>
            <a:r>
              <a:rPr lang="fa-IR" sz="2400" dirty="0">
                <a:cs typeface="B Nazanin" panose="00000400000000000000" pitchFamily="2" charset="-78"/>
              </a:rPr>
              <a:t> </a:t>
            </a:r>
            <a:r>
              <a:rPr lang="fa-IR" sz="2400" dirty="0" err="1">
                <a:cs typeface="B Nazanin" panose="00000400000000000000" pitchFamily="2" charset="-78"/>
              </a:rPr>
              <a:t>جريان</a:t>
            </a:r>
            <a:r>
              <a:rPr lang="fa-IR" sz="2400" dirty="0">
                <a:cs typeface="B Nazanin" panose="00000400000000000000" pitchFamily="2" charset="-78"/>
              </a:rPr>
              <a:t> </a:t>
            </a:r>
            <a:r>
              <a:rPr lang="fa-IR" sz="2400" dirty="0" err="1">
                <a:cs typeface="B Nazanin" panose="00000400000000000000" pitchFamily="2" charset="-78"/>
              </a:rPr>
              <a:t>شير</a:t>
            </a:r>
            <a:r>
              <a:rPr lang="fa-IR" sz="2400" dirty="0">
                <a:cs typeface="B Nazanin" panose="00000400000000000000" pitchFamily="2" charset="-78"/>
              </a:rPr>
              <a:t> و </a:t>
            </a:r>
            <a:r>
              <a:rPr lang="fa-IR" sz="2400" dirty="0" err="1" smtClean="0">
                <a:cs typeface="B Nazanin" panose="00000400000000000000" pitchFamily="2" charset="-78"/>
              </a:rPr>
              <a:t>دوشيدن</a:t>
            </a:r>
            <a:r>
              <a:rPr lang="fa-IR" sz="2400" dirty="0" smtClean="0">
                <a:cs typeface="B Nazanin" panose="00000400000000000000" pitchFamily="2" charset="-78"/>
              </a:rPr>
              <a:t> </a:t>
            </a:r>
            <a:r>
              <a:rPr lang="fa-IR" sz="2400" dirty="0" err="1" smtClean="0">
                <a:cs typeface="B Nazanin" panose="00000400000000000000" pitchFamily="2" charset="-78"/>
              </a:rPr>
              <a:t>شير</a:t>
            </a:r>
            <a:r>
              <a:rPr lang="fa-IR" sz="2400" dirty="0" smtClean="0">
                <a:cs typeface="B Nazanin" panose="00000400000000000000" pitchFamily="2" charset="-78"/>
              </a:rPr>
              <a:t>، از قبیل:</a:t>
            </a:r>
          </a:p>
          <a:p>
            <a:pPr lvl="2"/>
            <a:r>
              <a:rPr lang="fa-IR" sz="2400" dirty="0" smtClean="0">
                <a:cs typeface="B Nazanin" panose="00000400000000000000" pitchFamily="2" charset="-78"/>
              </a:rPr>
              <a:t>استراحت ، </a:t>
            </a:r>
            <a:r>
              <a:rPr lang="fa-IR" sz="2400" dirty="0" err="1" smtClean="0">
                <a:cs typeface="B Nazanin" panose="00000400000000000000" pitchFamily="2" charset="-78"/>
              </a:rPr>
              <a:t>نوشيدنی</a:t>
            </a:r>
            <a:r>
              <a:rPr lang="fa-IR" sz="2400" dirty="0" smtClean="0">
                <a:cs typeface="B Nazanin" panose="00000400000000000000" pitchFamily="2" charset="-78"/>
              </a:rPr>
              <a:t> گرم، </a:t>
            </a:r>
            <a:r>
              <a:rPr lang="fa-IR" sz="2400" dirty="0">
                <a:cs typeface="B Nazanin" panose="00000400000000000000" pitchFamily="2" charset="-78"/>
              </a:rPr>
              <a:t>آب </a:t>
            </a:r>
            <a:r>
              <a:rPr lang="fa-IR" sz="2400" dirty="0" err="1">
                <a:cs typeface="B Nazanin" panose="00000400000000000000" pitchFamily="2" charset="-78"/>
              </a:rPr>
              <a:t>ميوه</a:t>
            </a:r>
            <a:r>
              <a:rPr lang="fa-IR" sz="2400" dirty="0">
                <a:cs typeface="B Nazanin" panose="00000400000000000000" pitchFamily="2" charset="-78"/>
              </a:rPr>
              <a:t> ، </a:t>
            </a:r>
            <a:r>
              <a:rPr lang="fa-IR" sz="2400" dirty="0" err="1">
                <a:cs typeface="B Nazanin" panose="00000400000000000000" pitchFamily="2" charset="-78"/>
              </a:rPr>
              <a:t>چاي</a:t>
            </a:r>
            <a:r>
              <a:rPr lang="fa-IR" sz="2400" dirty="0">
                <a:cs typeface="B Nazanin" panose="00000400000000000000" pitchFamily="2" charset="-78"/>
              </a:rPr>
              <a:t> </a:t>
            </a:r>
            <a:r>
              <a:rPr lang="fa-IR" sz="2400" dirty="0" err="1">
                <a:cs typeface="B Nazanin" panose="00000400000000000000" pitchFamily="2" charset="-78"/>
              </a:rPr>
              <a:t>كم</a:t>
            </a:r>
            <a:r>
              <a:rPr lang="fa-IR" sz="2400" dirty="0">
                <a:cs typeface="B Nazanin" panose="00000400000000000000" pitchFamily="2" charset="-78"/>
              </a:rPr>
              <a:t> رنگ </a:t>
            </a:r>
            <a:r>
              <a:rPr lang="fa-IR" sz="2400" dirty="0" err="1">
                <a:cs typeface="B Nazanin" panose="00000400000000000000" pitchFamily="2" charset="-78"/>
              </a:rPr>
              <a:t>يا</a:t>
            </a:r>
            <a:r>
              <a:rPr lang="fa-IR" sz="2400" dirty="0">
                <a:cs typeface="B Nazanin" panose="00000400000000000000" pitchFamily="2" charset="-78"/>
              </a:rPr>
              <a:t> سوپ</a:t>
            </a:r>
            <a:r>
              <a:rPr lang="fa-IR" sz="2400" dirty="0" smtClean="0">
                <a:cs typeface="B Nazanin" panose="00000400000000000000" pitchFamily="2" charset="-78"/>
              </a:rPr>
              <a:t>، نشستن </a:t>
            </a:r>
            <a:r>
              <a:rPr lang="fa-IR" sz="2400" dirty="0">
                <a:cs typeface="B Nazanin" panose="00000400000000000000" pitchFamily="2" charset="-78"/>
              </a:rPr>
              <a:t>در </a:t>
            </a:r>
            <a:r>
              <a:rPr lang="fa-IR" sz="2400" dirty="0" err="1">
                <a:cs typeface="B Nazanin" panose="00000400000000000000" pitchFamily="2" charset="-78"/>
              </a:rPr>
              <a:t>وضعيت</a:t>
            </a:r>
            <a:r>
              <a:rPr lang="fa-IR" sz="2400" dirty="0">
                <a:cs typeface="B Nazanin" panose="00000400000000000000" pitchFamily="2" charset="-78"/>
              </a:rPr>
              <a:t> راحت </a:t>
            </a:r>
            <a:r>
              <a:rPr lang="fa-IR" sz="2400" dirty="0" err="1">
                <a:cs typeface="B Nazanin" panose="00000400000000000000" pitchFamily="2" charset="-78"/>
              </a:rPr>
              <a:t>درمحيط</a:t>
            </a:r>
            <a:r>
              <a:rPr lang="fa-IR" sz="2400" dirty="0">
                <a:cs typeface="B Nazanin" panose="00000400000000000000" pitchFamily="2" charset="-78"/>
              </a:rPr>
              <a:t> </a:t>
            </a:r>
            <a:r>
              <a:rPr lang="fa-IR" sz="2400" dirty="0" err="1">
                <a:cs typeface="B Nazanin" panose="00000400000000000000" pitchFamily="2" charset="-78"/>
              </a:rPr>
              <a:t>ساكت</a:t>
            </a:r>
            <a:r>
              <a:rPr lang="fa-IR" sz="2400" dirty="0">
                <a:cs typeface="B Nazanin" panose="00000400000000000000" pitchFamily="2" charset="-78"/>
              </a:rPr>
              <a:t> و </a:t>
            </a:r>
            <a:r>
              <a:rPr lang="fa-IR" sz="2400" dirty="0" smtClean="0">
                <a:cs typeface="B Nazanin" panose="00000400000000000000" pitchFamily="2" charset="-78"/>
              </a:rPr>
              <a:t>آرام، </a:t>
            </a:r>
            <a:r>
              <a:rPr lang="fa-IR" sz="2400" dirty="0" err="1">
                <a:cs typeface="B Nazanin" panose="00000400000000000000" pitchFamily="2" charset="-78"/>
              </a:rPr>
              <a:t>فكر</a:t>
            </a:r>
            <a:r>
              <a:rPr lang="fa-IR" sz="2400" dirty="0">
                <a:cs typeface="B Nazanin" panose="00000400000000000000" pitchFamily="2" charset="-78"/>
              </a:rPr>
              <a:t> </a:t>
            </a:r>
            <a:r>
              <a:rPr lang="fa-IR" sz="2400" dirty="0" err="1">
                <a:cs typeface="B Nazanin" panose="00000400000000000000" pitchFamily="2" charset="-78"/>
              </a:rPr>
              <a:t>كردن</a:t>
            </a:r>
            <a:r>
              <a:rPr lang="fa-IR" sz="2400" dirty="0">
                <a:cs typeface="B Nazanin" panose="00000400000000000000" pitchFamily="2" charset="-78"/>
              </a:rPr>
              <a:t> به </a:t>
            </a:r>
            <a:r>
              <a:rPr lang="fa-IR" sz="2400" dirty="0" err="1">
                <a:cs typeface="B Nazanin" panose="00000400000000000000" pitchFamily="2" charset="-78"/>
              </a:rPr>
              <a:t>كودك</a:t>
            </a:r>
            <a:r>
              <a:rPr lang="fa-IR" sz="2400" dirty="0">
                <a:cs typeface="B Nazanin" panose="00000400000000000000" pitchFamily="2" charset="-78"/>
              </a:rPr>
              <a:t> و </a:t>
            </a:r>
            <a:r>
              <a:rPr lang="fa-IR" sz="2400" dirty="0" err="1">
                <a:cs typeface="B Nazanin" panose="00000400000000000000" pitchFamily="2" charset="-78"/>
              </a:rPr>
              <a:t>يا</a:t>
            </a:r>
            <a:r>
              <a:rPr lang="fa-IR" sz="2400" dirty="0">
                <a:cs typeface="B Nazanin" panose="00000400000000000000" pitchFamily="2" charset="-78"/>
              </a:rPr>
              <a:t> نگاه </a:t>
            </a:r>
            <a:r>
              <a:rPr lang="fa-IR" sz="2400" dirty="0" err="1">
                <a:cs typeface="B Nazanin" panose="00000400000000000000" pitchFamily="2" charset="-78"/>
              </a:rPr>
              <a:t>كردن</a:t>
            </a:r>
            <a:r>
              <a:rPr lang="fa-IR" sz="2400" dirty="0">
                <a:cs typeface="B Nazanin" panose="00000400000000000000" pitchFamily="2" charset="-78"/>
              </a:rPr>
              <a:t> به </a:t>
            </a:r>
            <a:r>
              <a:rPr lang="fa-IR" sz="2400" dirty="0" err="1">
                <a:cs typeface="B Nazanin" panose="00000400000000000000" pitchFamily="2" charset="-78"/>
              </a:rPr>
              <a:t>تصوير</a:t>
            </a:r>
            <a:r>
              <a:rPr lang="fa-IR" sz="2400" dirty="0">
                <a:cs typeface="B Nazanin" panose="00000400000000000000" pitchFamily="2" charset="-78"/>
              </a:rPr>
              <a:t> </a:t>
            </a:r>
            <a:r>
              <a:rPr lang="fa-IR" sz="2400" dirty="0" err="1">
                <a:cs typeface="B Nazanin" panose="00000400000000000000" pitchFamily="2" charset="-78"/>
              </a:rPr>
              <a:t>وي</a:t>
            </a:r>
            <a:r>
              <a:rPr lang="fa-IR" sz="2400" dirty="0">
                <a:cs typeface="B Nazanin" panose="00000400000000000000" pitchFamily="2" charset="-78"/>
              </a:rPr>
              <a:t>، </a:t>
            </a:r>
            <a:r>
              <a:rPr lang="fa-IR" sz="2400" dirty="0" smtClean="0">
                <a:cs typeface="B Nazanin" panose="00000400000000000000" pitchFamily="2" charset="-78"/>
              </a:rPr>
              <a:t>کمپرس گرم </a:t>
            </a:r>
            <a:r>
              <a:rPr lang="fa-IR" sz="2400" dirty="0">
                <a:cs typeface="B Nazanin" panose="00000400000000000000" pitchFamily="2" charset="-78"/>
              </a:rPr>
              <a:t>و مرطوب به مدت 5 تا 10 </a:t>
            </a:r>
            <a:r>
              <a:rPr lang="fa-IR" sz="2400" dirty="0" err="1">
                <a:cs typeface="B Nazanin" panose="00000400000000000000" pitchFamily="2" charset="-78"/>
              </a:rPr>
              <a:t>دقيقه</a:t>
            </a:r>
            <a:r>
              <a:rPr lang="fa-IR" sz="2400" dirty="0">
                <a:cs typeface="B Nazanin" panose="00000400000000000000" pitchFamily="2" charset="-78"/>
              </a:rPr>
              <a:t> </a:t>
            </a:r>
            <a:r>
              <a:rPr lang="fa-IR" sz="2400" dirty="0" err="1" smtClean="0">
                <a:cs typeface="B Nazanin" panose="00000400000000000000" pitchFamily="2" charset="-78"/>
              </a:rPr>
              <a:t>يا</a:t>
            </a:r>
            <a:r>
              <a:rPr lang="fa-IR" sz="2400" dirty="0" smtClean="0">
                <a:cs typeface="B Nazanin" panose="00000400000000000000" pitchFamily="2" charset="-78"/>
              </a:rPr>
              <a:t> </a:t>
            </a:r>
            <a:r>
              <a:rPr lang="fa-IR" sz="2400" dirty="0">
                <a:cs typeface="B Nazanin" panose="00000400000000000000" pitchFamily="2" charset="-78"/>
              </a:rPr>
              <a:t>حمام </a:t>
            </a:r>
            <a:r>
              <a:rPr lang="fa-IR" sz="2400" dirty="0" err="1">
                <a:cs typeface="B Nazanin" panose="00000400000000000000" pitchFamily="2" charset="-78"/>
              </a:rPr>
              <a:t>كردن</a:t>
            </a:r>
            <a:r>
              <a:rPr lang="fa-IR" sz="2400" dirty="0">
                <a:cs typeface="B Nazanin" panose="00000400000000000000" pitchFamily="2" charset="-78"/>
              </a:rPr>
              <a:t>، و ماساژ </a:t>
            </a:r>
            <a:r>
              <a:rPr lang="fa-IR" sz="2400" dirty="0" smtClean="0">
                <a:cs typeface="B Nazanin" panose="00000400000000000000" pitchFamily="2" charset="-78"/>
              </a:rPr>
              <a:t>پستان ها در کمک به </a:t>
            </a:r>
            <a:r>
              <a:rPr lang="fa-IR" sz="2400" dirty="0" err="1" smtClean="0">
                <a:cs typeface="B Nazanin" panose="00000400000000000000" pitchFamily="2" charset="-78"/>
              </a:rPr>
              <a:t>جاري</a:t>
            </a:r>
            <a:r>
              <a:rPr lang="fa-IR" sz="2400" dirty="0" smtClean="0">
                <a:cs typeface="B Nazanin" panose="00000400000000000000" pitchFamily="2" charset="-78"/>
              </a:rPr>
              <a:t> شدن </a:t>
            </a:r>
            <a:r>
              <a:rPr lang="fa-IR" sz="2400" dirty="0" err="1" smtClean="0">
                <a:cs typeface="B Nazanin" panose="00000400000000000000" pitchFamily="2" charset="-78"/>
              </a:rPr>
              <a:t>شير</a:t>
            </a:r>
            <a:r>
              <a:rPr lang="fa-IR" sz="2400" dirty="0" smtClean="0">
                <a:cs typeface="B Nazanin" panose="00000400000000000000" pitchFamily="2" charset="-78"/>
              </a:rPr>
              <a:t> </a:t>
            </a:r>
            <a:r>
              <a:rPr lang="fa-IR" sz="2400" dirty="0">
                <a:cs typeface="B Nazanin" panose="00000400000000000000" pitchFamily="2" charset="-78"/>
              </a:rPr>
              <a:t> </a:t>
            </a:r>
            <a:r>
              <a:rPr lang="fa-IR" sz="2400" dirty="0" err="1">
                <a:cs typeface="B Nazanin" panose="00000400000000000000" pitchFamily="2" charset="-78"/>
              </a:rPr>
              <a:t>كمك</a:t>
            </a:r>
            <a:r>
              <a:rPr lang="fa-IR" sz="2400" dirty="0">
                <a:cs typeface="B Nazanin" panose="00000400000000000000" pitchFamily="2" charset="-78"/>
              </a:rPr>
              <a:t> </a:t>
            </a:r>
            <a:r>
              <a:rPr lang="fa-IR" sz="2400" dirty="0" smtClean="0">
                <a:cs typeface="B Nazanin" panose="00000400000000000000" pitchFamily="2" charset="-78"/>
              </a:rPr>
              <a:t>قبل از </a:t>
            </a:r>
            <a:r>
              <a:rPr lang="fa-IR" sz="2400" dirty="0" err="1" smtClean="0">
                <a:cs typeface="B Nazanin" panose="00000400000000000000" pitchFamily="2" charset="-78"/>
              </a:rPr>
              <a:t>شیردوشی</a:t>
            </a:r>
            <a:endParaRPr lang="fa-IR" sz="2400" dirty="0">
              <a:cs typeface="B Nazanin" panose="00000400000000000000" pitchFamily="2" charset="-78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219286760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15909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b="1" dirty="0" err="1">
                <a:cs typeface="B Nazanin" panose="00000400000000000000" pitchFamily="2" charset="-78"/>
              </a:rPr>
              <a:t>ناكافي</a:t>
            </a:r>
            <a:r>
              <a:rPr lang="fa-IR" b="1" dirty="0">
                <a:cs typeface="B Nazanin" panose="00000400000000000000" pitchFamily="2" charset="-78"/>
              </a:rPr>
              <a:t> بودن </a:t>
            </a:r>
            <a:r>
              <a:rPr lang="fa-IR" b="1" dirty="0" err="1" smtClean="0">
                <a:cs typeface="B Nazanin" panose="00000400000000000000" pitchFamily="2" charset="-78"/>
              </a:rPr>
              <a:t>شيرمادر</a:t>
            </a:r>
            <a:endParaRPr lang="fa-IR" b="1" dirty="0" smtClean="0">
              <a:cs typeface="B Nazanin" panose="00000400000000000000" pitchFamily="2" charset="-78"/>
            </a:endParaRPr>
          </a:p>
          <a:p>
            <a:pPr lvl="1"/>
            <a:r>
              <a:rPr lang="fa-IR" b="1" dirty="0" smtClean="0">
                <a:cs typeface="B Nazanin" panose="00000400000000000000" pitchFamily="2" charset="-78"/>
              </a:rPr>
              <a:t>واقعی: </a:t>
            </a:r>
            <a:r>
              <a:rPr lang="fa-IR" dirty="0" smtClean="0">
                <a:cs typeface="B Nazanin" panose="00000400000000000000" pitchFamily="2" charset="-78"/>
              </a:rPr>
              <a:t>وجود شرایطی در مادر که کاهش </a:t>
            </a:r>
            <a:r>
              <a:rPr lang="fa-IR" dirty="0" err="1" smtClean="0">
                <a:cs typeface="B Nazanin" panose="00000400000000000000" pitchFamily="2" charset="-78"/>
              </a:rPr>
              <a:t>ویا</a:t>
            </a:r>
            <a:r>
              <a:rPr lang="fa-IR" dirty="0" smtClean="0">
                <a:cs typeface="B Nazanin" panose="00000400000000000000" pitchFamily="2" charset="-78"/>
              </a:rPr>
              <a:t> تأخیر تولید شیر در مرحله دوم تولید شیر است</a:t>
            </a:r>
          </a:p>
          <a:p>
            <a:pPr lvl="2"/>
            <a:r>
              <a:rPr lang="fa-IR" dirty="0" smtClean="0">
                <a:cs typeface="B Nazanin" panose="00000400000000000000" pitchFamily="2" charset="-78"/>
              </a:rPr>
              <a:t>عدم تکامل بافت پستان(</a:t>
            </a:r>
            <a:r>
              <a:rPr lang="fa-IR" dirty="0" err="1" smtClean="0">
                <a:cs typeface="B Nazanin" panose="00000400000000000000" pitchFamily="2" charset="-78"/>
              </a:rPr>
              <a:t>هیپوپلازی</a:t>
            </a:r>
            <a:r>
              <a:rPr lang="fa-IR" dirty="0" smtClean="0">
                <a:cs typeface="B Nazanin" panose="00000400000000000000" pitchFamily="2" charset="-78"/>
              </a:rPr>
              <a:t>، مخروطی..)</a:t>
            </a:r>
          </a:p>
          <a:p>
            <a:pPr lvl="2"/>
            <a:r>
              <a:rPr lang="fa-IR" dirty="0" smtClean="0">
                <a:cs typeface="B Nazanin" panose="00000400000000000000" pitchFamily="2" charset="-78"/>
              </a:rPr>
              <a:t>صدمات وارده به پستان (در جراحی، سوختگی..)</a:t>
            </a:r>
          </a:p>
          <a:p>
            <a:pPr lvl="2"/>
            <a:r>
              <a:rPr lang="fa-IR" dirty="0" smtClean="0">
                <a:cs typeface="B Nazanin" panose="00000400000000000000" pitchFamily="2" charset="-78"/>
              </a:rPr>
              <a:t>تاثیرات هورمونی(سندرم تخمدان پلی کیستیک، کم کاری و </a:t>
            </a:r>
            <a:r>
              <a:rPr lang="fa-IR" dirty="0" err="1" smtClean="0">
                <a:cs typeface="B Nazanin" panose="00000400000000000000" pitchFamily="2" charset="-78"/>
              </a:rPr>
              <a:t>پرکاری</a:t>
            </a:r>
            <a:r>
              <a:rPr lang="fa-IR" dirty="0" smtClean="0">
                <a:cs typeface="B Nazanin" panose="00000400000000000000" pitchFamily="2" charset="-78"/>
              </a:rPr>
              <a:t> تیروئید، سندرم </a:t>
            </a:r>
            <a:r>
              <a:rPr lang="fa-IR" dirty="0" err="1" smtClean="0">
                <a:cs typeface="B Nazanin" panose="00000400000000000000" pitchFamily="2" charset="-78"/>
              </a:rPr>
              <a:t>شیهان</a:t>
            </a:r>
            <a:r>
              <a:rPr lang="fa-IR" dirty="0" smtClean="0">
                <a:cs typeface="B Nazanin" panose="00000400000000000000" pitchFamily="2" charset="-78"/>
              </a:rPr>
              <a:t>، باقی ماندن تکه </a:t>
            </a:r>
            <a:r>
              <a:rPr lang="fa-IR" dirty="0" err="1" smtClean="0">
                <a:cs typeface="B Nazanin" panose="00000400000000000000" pitchFamily="2" charset="-78"/>
              </a:rPr>
              <a:t>هائی</a:t>
            </a:r>
            <a:r>
              <a:rPr lang="fa-IR" dirty="0" smtClean="0">
                <a:cs typeface="B Nazanin" panose="00000400000000000000" pitchFamily="2" charset="-78"/>
              </a:rPr>
              <a:t> از جفت</a:t>
            </a:r>
          </a:p>
          <a:p>
            <a:pPr lvl="2"/>
            <a:r>
              <a:rPr lang="fa-IR" dirty="0" smtClean="0">
                <a:cs typeface="B Nazanin" panose="00000400000000000000" pitchFamily="2" charset="-78"/>
              </a:rPr>
              <a:t>اختلالات متابولیکی(دیابت کنترول نشده، چاقی،..)</a:t>
            </a:r>
          </a:p>
          <a:p>
            <a:pPr lvl="2"/>
            <a:r>
              <a:rPr lang="fa-IR" dirty="0" smtClean="0">
                <a:cs typeface="B Nazanin" panose="00000400000000000000" pitchFamily="2" charset="-78"/>
              </a:rPr>
              <a:t>دخالت های زایمانی..</a:t>
            </a:r>
          </a:p>
          <a:p>
            <a:pPr lvl="1"/>
            <a:r>
              <a:rPr lang="fa-IR" b="1" dirty="0" smtClean="0">
                <a:cs typeface="B Nazanin" panose="00000400000000000000" pitchFamily="2" charset="-78"/>
              </a:rPr>
              <a:t>احساسی</a:t>
            </a:r>
            <a:r>
              <a:rPr lang="fa-IR" dirty="0" smtClean="0">
                <a:cs typeface="B Nazanin" panose="00000400000000000000" pitchFamily="2" charset="-78"/>
              </a:rPr>
              <a:t> : مادر نگران </a:t>
            </a:r>
            <a:r>
              <a:rPr lang="fa-IR" dirty="0">
                <a:cs typeface="B Nazanin" panose="00000400000000000000" pitchFamily="2" charset="-78"/>
              </a:rPr>
              <a:t>ناکافی بودن </a:t>
            </a:r>
            <a:r>
              <a:rPr lang="fa-IR" dirty="0" err="1" smtClean="0">
                <a:cs typeface="B Nazanin" panose="00000400000000000000" pitchFamily="2" charset="-78"/>
              </a:rPr>
              <a:t>شیرخودش</a:t>
            </a:r>
            <a:r>
              <a:rPr lang="fa-IR" dirty="0" smtClean="0">
                <a:cs typeface="B Nazanin" panose="00000400000000000000" pitchFamily="2" charset="-78"/>
              </a:rPr>
              <a:t> هست و حتی باورش بر این است، </a:t>
            </a:r>
            <a:r>
              <a:rPr lang="fa-IR" sz="2457" dirty="0" err="1" smtClean="0">
                <a:cs typeface="B Nazanin" panose="00000400000000000000" pitchFamily="2" charset="-78"/>
              </a:rPr>
              <a:t>وگاها</a:t>
            </a:r>
            <a:r>
              <a:rPr lang="fa-IR" dirty="0" smtClean="0">
                <a:cs typeface="B Nazanin" panose="00000400000000000000" pitchFamily="2" charset="-78"/>
              </a:rPr>
              <a:t> </a:t>
            </a:r>
            <a:r>
              <a:rPr lang="fa-IR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قطع </a:t>
            </a:r>
            <a:r>
              <a:rPr lang="fa-IR" b="1" dirty="0" err="1" smtClean="0">
                <a:solidFill>
                  <a:srgbClr val="FF0000"/>
                </a:solidFill>
                <a:cs typeface="B Nazanin" panose="00000400000000000000" pitchFamily="2" charset="-78"/>
              </a:rPr>
              <a:t>شيردهي</a:t>
            </a:r>
            <a:r>
              <a:rPr lang="en-US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 </a:t>
            </a:r>
            <a:r>
              <a:rPr lang="fa-IR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،مشکلاتی برای شیرخوار و خودش</a:t>
            </a:r>
            <a:endParaRPr lang="fa-IR" b="1" dirty="0">
              <a:solidFill>
                <a:srgbClr val="FF0000"/>
              </a:solidFill>
              <a:cs typeface="B Nazanin" panose="00000400000000000000" pitchFamily="2" charset="-78"/>
            </a:endParaRPr>
          </a:p>
          <a:p>
            <a:pPr algn="r"/>
            <a:endParaRPr lang="en-US" dirty="0">
              <a:cs typeface="B Nazanin" panose="00000400000000000000" pitchFamily="2" charset="-78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93442882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0514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752600"/>
            <a:ext cx="7772400" cy="4648200"/>
          </a:xfrm>
        </p:spPr>
        <p:txBody>
          <a:bodyPr/>
          <a:lstStyle/>
          <a:p>
            <a:r>
              <a:rPr lang="fa-IR" sz="3200" dirty="0" err="1" smtClean="0">
                <a:cs typeface="B Nazanin" panose="00000400000000000000" pitchFamily="2" charset="-78"/>
              </a:rPr>
              <a:t>بسياري</a:t>
            </a:r>
            <a:r>
              <a:rPr lang="fa-IR" sz="3200" dirty="0" smtClean="0">
                <a:cs typeface="B Nazanin" panose="00000400000000000000" pitchFamily="2" charset="-78"/>
              </a:rPr>
              <a:t> </a:t>
            </a:r>
            <a:r>
              <a:rPr lang="fa-IR" sz="3200" dirty="0">
                <a:cs typeface="B Nazanin" panose="00000400000000000000" pitchFamily="2" charset="-78"/>
              </a:rPr>
              <a:t>از مادران احساس </a:t>
            </a:r>
            <a:r>
              <a:rPr lang="fa-IR" sz="3200" dirty="0" err="1">
                <a:cs typeface="B Nazanin" panose="00000400000000000000" pitchFamily="2" charset="-78"/>
              </a:rPr>
              <a:t>مي</a:t>
            </a:r>
            <a:r>
              <a:rPr lang="fa-IR" sz="3200" dirty="0">
                <a:cs typeface="B Nazanin" panose="00000400000000000000" pitchFamily="2" charset="-78"/>
              </a:rPr>
              <a:t> </a:t>
            </a:r>
            <a:r>
              <a:rPr lang="fa-IR" sz="3200" dirty="0" err="1">
                <a:cs typeface="B Nazanin" panose="00000400000000000000" pitchFamily="2" charset="-78"/>
              </a:rPr>
              <a:t>كنند</a:t>
            </a:r>
            <a:r>
              <a:rPr lang="fa-IR" sz="3200" dirty="0">
                <a:cs typeface="B Nazanin" panose="00000400000000000000" pitchFamily="2" charset="-78"/>
              </a:rPr>
              <a:t> صبح ها مقدار </a:t>
            </a:r>
            <a:r>
              <a:rPr lang="fa-IR" sz="3200" dirty="0" err="1">
                <a:cs typeface="B Nazanin" panose="00000400000000000000" pitchFamily="2" charset="-78"/>
              </a:rPr>
              <a:t>زيادي</a:t>
            </a:r>
            <a:r>
              <a:rPr lang="fa-IR" sz="3200" dirty="0">
                <a:cs typeface="B Nazanin" panose="00000400000000000000" pitchFamily="2" charset="-78"/>
              </a:rPr>
              <a:t> </a:t>
            </a:r>
            <a:r>
              <a:rPr lang="fa-IR" sz="3200" dirty="0" err="1">
                <a:cs typeface="B Nazanin" panose="00000400000000000000" pitchFamily="2" charset="-78"/>
              </a:rPr>
              <a:t>شير</a:t>
            </a:r>
            <a:r>
              <a:rPr lang="fa-IR" sz="3200" dirty="0">
                <a:cs typeface="B Nazanin" panose="00000400000000000000" pitchFamily="2" charset="-78"/>
              </a:rPr>
              <a:t> دارند در </a:t>
            </a:r>
            <a:r>
              <a:rPr lang="fa-IR" sz="3200" dirty="0" err="1">
                <a:cs typeface="B Nazanin" panose="00000400000000000000" pitchFamily="2" charset="-78"/>
              </a:rPr>
              <a:t>حالي</a:t>
            </a:r>
            <a:r>
              <a:rPr lang="fa-IR" sz="3200" dirty="0">
                <a:cs typeface="B Nazanin" panose="00000400000000000000" pitchFamily="2" charset="-78"/>
              </a:rPr>
              <a:t> </a:t>
            </a:r>
            <a:r>
              <a:rPr lang="fa-IR" sz="3200" dirty="0" err="1">
                <a:cs typeface="B Nazanin" panose="00000400000000000000" pitchFamily="2" charset="-78"/>
              </a:rPr>
              <a:t>كه</a:t>
            </a:r>
            <a:r>
              <a:rPr lang="fa-IR" sz="3200" dirty="0">
                <a:cs typeface="B Nazanin" panose="00000400000000000000" pitchFamily="2" charset="-78"/>
              </a:rPr>
              <a:t> شب ها مقدار </a:t>
            </a:r>
            <a:r>
              <a:rPr lang="fa-IR" sz="3200" dirty="0" err="1">
                <a:cs typeface="B Nazanin" panose="00000400000000000000" pitchFamily="2" charset="-78"/>
              </a:rPr>
              <a:t>شيرشان</a:t>
            </a:r>
            <a:r>
              <a:rPr lang="fa-IR" sz="3200" dirty="0">
                <a:cs typeface="B Nazanin" panose="00000400000000000000" pitchFamily="2" charset="-78"/>
              </a:rPr>
              <a:t> </a:t>
            </a:r>
            <a:r>
              <a:rPr lang="fa-IR" sz="3200" dirty="0" err="1">
                <a:cs typeface="B Nazanin" panose="00000400000000000000" pitchFamily="2" charset="-78"/>
              </a:rPr>
              <a:t>كم</a:t>
            </a:r>
            <a:r>
              <a:rPr lang="fa-IR" sz="3200" dirty="0">
                <a:cs typeface="B Nazanin" panose="00000400000000000000" pitchFamily="2" charset="-78"/>
              </a:rPr>
              <a:t> است</a:t>
            </a:r>
            <a:r>
              <a:rPr lang="fa-IR" sz="3200" dirty="0" smtClean="0">
                <a:cs typeface="B Nazanin" panose="00000400000000000000" pitchFamily="2" charset="-78"/>
              </a:rPr>
              <a:t>.</a:t>
            </a:r>
          </a:p>
          <a:p>
            <a:pPr marL="109537" indent="0">
              <a:buNone/>
            </a:pPr>
            <a:endParaRPr lang="fa-IR" sz="3200" dirty="0" smtClean="0">
              <a:cs typeface="B Nazanin" panose="00000400000000000000" pitchFamily="2" charset="-78"/>
            </a:endParaRPr>
          </a:p>
          <a:p>
            <a:r>
              <a:rPr lang="fa-IR" sz="3200" dirty="0" err="1" smtClean="0">
                <a:cs typeface="B Nazanin" panose="00000400000000000000" pitchFamily="2" charset="-78"/>
              </a:rPr>
              <a:t>بيشتر</a:t>
            </a:r>
            <a:r>
              <a:rPr lang="fa-IR" sz="3200" dirty="0" smtClean="0">
                <a:cs typeface="B Nazanin" panose="00000400000000000000" pitchFamily="2" charset="-78"/>
              </a:rPr>
              <a:t> </a:t>
            </a:r>
            <a:r>
              <a:rPr lang="fa-IR" sz="3200" dirty="0">
                <a:cs typeface="B Nazanin" panose="00000400000000000000" pitchFamily="2" charset="-78"/>
              </a:rPr>
              <a:t>نمودن دفعات </a:t>
            </a:r>
            <a:r>
              <a:rPr lang="fa-IR" sz="3200" dirty="0" err="1">
                <a:cs typeface="B Nazanin" panose="00000400000000000000" pitchFamily="2" charset="-78"/>
              </a:rPr>
              <a:t>شيردهي</a:t>
            </a:r>
            <a:r>
              <a:rPr lang="fa-IR" sz="3200" dirty="0">
                <a:cs typeface="B Nazanin" panose="00000400000000000000" pitchFamily="2" charset="-78"/>
              </a:rPr>
              <a:t> در عصر و </a:t>
            </a:r>
            <a:r>
              <a:rPr lang="fa-IR" sz="3200" dirty="0" err="1" smtClean="0">
                <a:cs typeface="B Nazanin" panose="00000400000000000000" pitchFamily="2" charset="-78"/>
              </a:rPr>
              <a:t>بخوص</a:t>
            </a:r>
            <a:r>
              <a:rPr lang="fa-IR" sz="3200" dirty="0" smtClean="0">
                <a:cs typeface="B Nazanin" panose="00000400000000000000" pitchFamily="2" charset="-78"/>
              </a:rPr>
              <a:t> شب </a:t>
            </a:r>
            <a:r>
              <a:rPr lang="fa-IR" sz="3200" dirty="0">
                <a:cs typeface="B Nazanin" panose="00000400000000000000" pitchFamily="2" charset="-78"/>
              </a:rPr>
              <a:t>به </a:t>
            </a:r>
            <a:r>
              <a:rPr lang="fa-IR" sz="3200" dirty="0" err="1">
                <a:cs typeface="B Nazanin" panose="00000400000000000000" pitchFamily="2" charset="-78"/>
              </a:rPr>
              <a:t>توليد</a:t>
            </a:r>
            <a:r>
              <a:rPr lang="fa-IR" sz="3200" dirty="0">
                <a:cs typeface="B Nazanin" panose="00000400000000000000" pitchFamily="2" charset="-78"/>
              </a:rPr>
              <a:t> </a:t>
            </a:r>
            <a:r>
              <a:rPr lang="fa-IR" sz="3200" dirty="0" err="1">
                <a:cs typeface="B Nazanin" panose="00000400000000000000" pitchFamily="2" charset="-78"/>
              </a:rPr>
              <a:t>شير</a:t>
            </a:r>
            <a:r>
              <a:rPr lang="fa-IR" sz="3200" dirty="0">
                <a:cs typeface="B Nazanin" panose="00000400000000000000" pitchFamily="2" charset="-78"/>
              </a:rPr>
              <a:t> </a:t>
            </a:r>
            <a:r>
              <a:rPr lang="fa-IR" sz="3200" dirty="0" err="1">
                <a:cs typeface="B Nazanin" panose="00000400000000000000" pitchFamily="2" charset="-78"/>
              </a:rPr>
              <a:t>بيشتر</a:t>
            </a:r>
            <a:r>
              <a:rPr lang="fa-IR" sz="3200" dirty="0">
                <a:cs typeface="B Nazanin" panose="00000400000000000000" pitchFamily="2" charset="-78"/>
              </a:rPr>
              <a:t> </a:t>
            </a:r>
            <a:r>
              <a:rPr lang="fa-IR" sz="3200" dirty="0" err="1">
                <a:cs typeface="B Nazanin" panose="00000400000000000000" pitchFamily="2" charset="-78"/>
              </a:rPr>
              <a:t>كمك</a:t>
            </a:r>
            <a:r>
              <a:rPr lang="fa-IR" sz="3200" dirty="0">
                <a:cs typeface="B Nazanin" panose="00000400000000000000" pitchFamily="2" charset="-78"/>
              </a:rPr>
              <a:t> </a:t>
            </a:r>
            <a:r>
              <a:rPr lang="fa-IR" sz="3200" dirty="0" err="1">
                <a:cs typeface="B Nazanin" panose="00000400000000000000" pitchFamily="2" charset="-78"/>
              </a:rPr>
              <a:t>مي</a:t>
            </a:r>
            <a:r>
              <a:rPr lang="fa-IR" sz="3200" dirty="0">
                <a:cs typeface="B Nazanin" panose="00000400000000000000" pitchFamily="2" charset="-78"/>
              </a:rPr>
              <a:t> </a:t>
            </a:r>
            <a:r>
              <a:rPr lang="fa-IR" sz="3200" dirty="0" err="1">
                <a:cs typeface="B Nazanin" panose="00000400000000000000" pitchFamily="2" charset="-78"/>
              </a:rPr>
              <a:t>كند</a:t>
            </a:r>
            <a:r>
              <a:rPr lang="fa-IR" sz="3200" dirty="0">
                <a:cs typeface="B Nazanin" panose="00000400000000000000" pitchFamily="2" charset="-78"/>
              </a:rPr>
              <a:t>. </a:t>
            </a:r>
            <a:r>
              <a:rPr lang="fa-IR" sz="3200" dirty="0" err="1">
                <a:cs typeface="B Nazanin" panose="00000400000000000000" pitchFamily="2" charset="-78"/>
              </a:rPr>
              <a:t>ميزان</a:t>
            </a:r>
            <a:r>
              <a:rPr lang="fa-IR" sz="3200" dirty="0">
                <a:cs typeface="B Nazanin" panose="00000400000000000000" pitchFamily="2" charset="-78"/>
              </a:rPr>
              <a:t> هورمون </a:t>
            </a:r>
            <a:r>
              <a:rPr lang="fa-IR" sz="3200" dirty="0" err="1">
                <a:cs typeface="B Nazanin" panose="00000400000000000000" pitchFamily="2" charset="-78"/>
              </a:rPr>
              <a:t>هاي</a:t>
            </a:r>
            <a:r>
              <a:rPr lang="fa-IR" sz="3200" dirty="0">
                <a:cs typeface="B Nazanin" panose="00000400000000000000" pitchFamily="2" charset="-78"/>
              </a:rPr>
              <a:t> </a:t>
            </a:r>
            <a:r>
              <a:rPr lang="fa-IR" sz="3200" dirty="0" err="1">
                <a:cs typeface="B Nazanin" panose="00000400000000000000" pitchFamily="2" charset="-78"/>
              </a:rPr>
              <a:t>توليد</a:t>
            </a:r>
            <a:r>
              <a:rPr lang="fa-IR" sz="3200" dirty="0">
                <a:cs typeface="B Nazanin" panose="00000400000000000000" pitchFamily="2" charset="-78"/>
              </a:rPr>
              <a:t> </a:t>
            </a:r>
            <a:r>
              <a:rPr lang="fa-IR" sz="3200" dirty="0" err="1">
                <a:cs typeface="B Nazanin" panose="00000400000000000000" pitchFamily="2" charset="-78"/>
              </a:rPr>
              <a:t>كننده</a:t>
            </a:r>
            <a:r>
              <a:rPr lang="fa-IR" sz="3200" dirty="0">
                <a:cs typeface="B Nazanin" panose="00000400000000000000" pitchFamily="2" charset="-78"/>
              </a:rPr>
              <a:t> </a:t>
            </a:r>
            <a:r>
              <a:rPr lang="fa-IR" sz="3200" dirty="0" err="1">
                <a:cs typeface="B Nazanin" panose="00000400000000000000" pitchFamily="2" charset="-78"/>
              </a:rPr>
              <a:t>شير</a:t>
            </a:r>
            <a:r>
              <a:rPr lang="fa-IR" sz="3200" dirty="0">
                <a:cs typeface="B Nazanin" panose="00000400000000000000" pitchFamily="2" charset="-78"/>
              </a:rPr>
              <a:t> </a:t>
            </a:r>
            <a:r>
              <a:rPr lang="fa-IR" sz="3200" dirty="0" err="1">
                <a:cs typeface="B Nazanin" panose="00000400000000000000" pitchFamily="2" charset="-78"/>
              </a:rPr>
              <a:t>بين</a:t>
            </a:r>
            <a:r>
              <a:rPr lang="fa-IR" sz="3200" dirty="0">
                <a:cs typeface="B Nazanin" panose="00000400000000000000" pitchFamily="2" charset="-78"/>
              </a:rPr>
              <a:t> ساعات 2و 6 صبح در </a:t>
            </a:r>
            <a:r>
              <a:rPr lang="fa-IR" sz="3200" dirty="0" err="1">
                <a:cs typeface="B Nazanin" panose="00000400000000000000" pitchFamily="2" charset="-78"/>
              </a:rPr>
              <a:t>بالاترين</a:t>
            </a:r>
            <a:r>
              <a:rPr lang="fa-IR" sz="3200" dirty="0">
                <a:cs typeface="B Nazanin" panose="00000400000000000000" pitchFamily="2" charset="-78"/>
              </a:rPr>
              <a:t> حد است و در طول روز به </a:t>
            </a:r>
            <a:r>
              <a:rPr lang="fa-IR" sz="3200" dirty="0" err="1">
                <a:cs typeface="B Nazanin" panose="00000400000000000000" pitchFamily="2" charset="-78"/>
              </a:rPr>
              <a:t>تدريج</a:t>
            </a:r>
            <a:r>
              <a:rPr lang="fa-IR" sz="3200" dirty="0">
                <a:cs typeface="B Nazanin" panose="00000400000000000000" pitchFamily="2" charset="-78"/>
              </a:rPr>
              <a:t> </a:t>
            </a:r>
            <a:r>
              <a:rPr lang="fa-IR" sz="3200" dirty="0" err="1">
                <a:cs typeface="B Nazanin" panose="00000400000000000000" pitchFamily="2" charset="-78"/>
              </a:rPr>
              <a:t>كاهش</a:t>
            </a:r>
            <a:r>
              <a:rPr lang="fa-IR" sz="3200" dirty="0">
                <a:cs typeface="B Nazanin" panose="00000400000000000000" pitchFamily="2" charset="-78"/>
              </a:rPr>
              <a:t> </a:t>
            </a:r>
            <a:r>
              <a:rPr lang="fa-IR" sz="3200" dirty="0" err="1">
                <a:cs typeface="B Nazanin" panose="00000400000000000000" pitchFamily="2" charset="-78"/>
              </a:rPr>
              <a:t>مي</a:t>
            </a:r>
            <a:r>
              <a:rPr lang="fa-IR" sz="3200" dirty="0">
                <a:cs typeface="B Nazanin" panose="00000400000000000000" pitchFamily="2" charset="-78"/>
              </a:rPr>
              <a:t> </a:t>
            </a:r>
            <a:r>
              <a:rPr lang="fa-IR" sz="3200" dirty="0" err="1">
                <a:cs typeface="B Nazanin" panose="00000400000000000000" pitchFamily="2" charset="-78"/>
              </a:rPr>
              <a:t>يابد</a:t>
            </a:r>
            <a:r>
              <a:rPr lang="fa-IR" sz="3200" dirty="0">
                <a:cs typeface="B Nazanin" panose="00000400000000000000" pitchFamily="2" charset="-78"/>
              </a:rPr>
              <a:t>.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6866599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95850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524000"/>
            <a:ext cx="8382000" cy="4953000"/>
          </a:xfrm>
        </p:spPr>
        <p:txBody>
          <a:bodyPr/>
          <a:lstStyle/>
          <a:p>
            <a:r>
              <a:rPr lang="fa-IR" sz="2800" dirty="0">
                <a:cs typeface="B Nazanin" panose="00000400000000000000" pitchFamily="2" charset="-78"/>
              </a:rPr>
              <a:t>تمایل شیرخوار به تغذیه با بطری </a:t>
            </a:r>
            <a:r>
              <a:rPr lang="fa-IR" sz="2800" dirty="0" smtClean="0">
                <a:cs typeface="B Nazanin" panose="00000400000000000000" pitchFamily="2" charset="-78"/>
              </a:rPr>
              <a:t>دلیل </a:t>
            </a:r>
            <a:r>
              <a:rPr lang="fa-IR" sz="2800" dirty="0" err="1" smtClean="0">
                <a:cs typeface="B Nazanin" panose="00000400000000000000" pitchFamily="2" charset="-78"/>
              </a:rPr>
              <a:t>ناكافي</a:t>
            </a:r>
            <a:r>
              <a:rPr lang="fa-IR" sz="2800" dirty="0" smtClean="0">
                <a:cs typeface="B Nazanin" panose="00000400000000000000" pitchFamily="2" charset="-78"/>
              </a:rPr>
              <a:t> </a:t>
            </a:r>
            <a:r>
              <a:rPr lang="fa-IR" sz="2800" dirty="0">
                <a:cs typeface="B Nazanin" panose="00000400000000000000" pitchFamily="2" charset="-78"/>
              </a:rPr>
              <a:t>بودن </a:t>
            </a:r>
            <a:r>
              <a:rPr lang="fa-IR" sz="2800" dirty="0" err="1" smtClean="0">
                <a:cs typeface="B Nazanin" panose="00000400000000000000" pitchFamily="2" charset="-78"/>
              </a:rPr>
              <a:t>شيرمادر</a:t>
            </a:r>
            <a:r>
              <a:rPr lang="fa-IR" sz="2800" dirty="0" smtClean="0">
                <a:cs typeface="B Nazanin" panose="00000400000000000000" pitchFamily="2" charset="-78"/>
              </a:rPr>
              <a:t> نیست </a:t>
            </a:r>
          </a:p>
          <a:p>
            <a:pPr lvl="1"/>
            <a:r>
              <a:rPr lang="fa-IR" sz="2400" dirty="0" smtClean="0">
                <a:cs typeface="B Nazanin" panose="00000400000000000000" pitchFamily="2" charset="-78"/>
              </a:rPr>
              <a:t>انتخاب </a:t>
            </a:r>
            <a:r>
              <a:rPr lang="fa-IR" sz="2400" dirty="0">
                <a:cs typeface="B Nazanin" panose="00000400000000000000" pitchFamily="2" charset="-78"/>
              </a:rPr>
              <a:t>بطری </a:t>
            </a:r>
            <a:r>
              <a:rPr lang="fa-IR" sz="2400" dirty="0" smtClean="0">
                <a:cs typeface="B Nazanin" panose="00000400000000000000" pitchFamily="2" charset="-78"/>
              </a:rPr>
              <a:t>نه به </a:t>
            </a:r>
            <a:r>
              <a:rPr lang="fa-IR" sz="2400" dirty="0" err="1" smtClean="0">
                <a:cs typeface="B Nazanin" panose="00000400000000000000" pitchFamily="2" charset="-78"/>
              </a:rPr>
              <a:t>دليل</a:t>
            </a:r>
            <a:r>
              <a:rPr lang="fa-IR" sz="2400" dirty="0" smtClean="0">
                <a:cs typeface="B Nazanin" panose="00000400000000000000" pitchFamily="2" charset="-78"/>
              </a:rPr>
              <a:t> </a:t>
            </a:r>
            <a:r>
              <a:rPr lang="fa-IR" sz="2400" dirty="0" err="1" smtClean="0">
                <a:cs typeface="B Nazanin" panose="00000400000000000000" pitchFamily="2" charset="-78"/>
              </a:rPr>
              <a:t>گرسنگي</a:t>
            </a:r>
            <a:r>
              <a:rPr lang="fa-IR" sz="2400" dirty="0" smtClean="0">
                <a:cs typeface="B Nazanin" panose="00000400000000000000" pitchFamily="2" charset="-78"/>
              </a:rPr>
              <a:t> </a:t>
            </a:r>
            <a:r>
              <a:rPr lang="fa-IR" sz="2400" dirty="0" err="1" smtClean="0">
                <a:cs typeface="B Nazanin" panose="00000400000000000000" pitchFamily="2" charset="-78"/>
              </a:rPr>
              <a:t>بلكه</a:t>
            </a:r>
            <a:r>
              <a:rPr lang="fa-IR" sz="2400" dirty="0" smtClean="0">
                <a:cs typeface="B Nazanin" panose="00000400000000000000" pitchFamily="2" charset="-78"/>
              </a:rPr>
              <a:t> بعلت</a:t>
            </a:r>
          </a:p>
          <a:p>
            <a:pPr lvl="1"/>
            <a:r>
              <a:rPr lang="fa-IR" sz="2400" dirty="0" smtClean="0">
                <a:cs typeface="B Nazanin" panose="00000400000000000000" pitchFamily="2" charset="-78"/>
              </a:rPr>
              <a:t> </a:t>
            </a:r>
            <a:r>
              <a:rPr lang="fa-IR" sz="2400" dirty="0">
                <a:cs typeface="B Nazanin" panose="00000400000000000000" pitchFamily="2" charset="-78"/>
              </a:rPr>
              <a:t>علاقه </a:t>
            </a:r>
            <a:r>
              <a:rPr lang="fa-IR" sz="2400" dirty="0" err="1">
                <a:cs typeface="B Nazanin" panose="00000400000000000000" pitchFamily="2" charset="-78"/>
              </a:rPr>
              <a:t>زياد</a:t>
            </a:r>
            <a:r>
              <a:rPr lang="fa-IR" sz="2400" dirty="0">
                <a:cs typeface="B Nazanin" panose="00000400000000000000" pitchFamily="2" charset="-78"/>
              </a:rPr>
              <a:t> </a:t>
            </a:r>
            <a:r>
              <a:rPr lang="fa-IR" sz="2400" dirty="0" smtClean="0">
                <a:cs typeface="B Nazanin" panose="00000400000000000000" pitchFamily="2" charset="-78"/>
              </a:rPr>
              <a:t>شیرخوار به </a:t>
            </a:r>
            <a:r>
              <a:rPr lang="fa-IR" sz="2400" dirty="0" err="1" smtClean="0">
                <a:cs typeface="B Nazanin" panose="00000400000000000000" pitchFamily="2" charset="-78"/>
              </a:rPr>
              <a:t>مكيدن</a:t>
            </a:r>
            <a:r>
              <a:rPr lang="fa-IR" sz="2400" dirty="0" smtClean="0">
                <a:cs typeface="B Nazanin" panose="00000400000000000000" pitchFamily="2" charset="-78"/>
              </a:rPr>
              <a:t> </a:t>
            </a:r>
          </a:p>
          <a:p>
            <a:pPr lvl="1"/>
            <a:r>
              <a:rPr lang="fa-IR" sz="2400" dirty="0" smtClean="0">
                <a:cs typeface="B Nazanin" panose="00000400000000000000" pitchFamily="2" charset="-78"/>
              </a:rPr>
              <a:t>سردرگمی در گرفتن نوک پستان </a:t>
            </a:r>
          </a:p>
          <a:p>
            <a:pPr lvl="1"/>
            <a:r>
              <a:rPr lang="fa-IR" sz="2400" dirty="0" smtClean="0">
                <a:cs typeface="B Nazanin" panose="00000400000000000000" pitchFamily="2" charset="-78"/>
              </a:rPr>
              <a:t>جریان شیر</a:t>
            </a:r>
            <a:endParaRPr lang="fa-IR" sz="2400" dirty="0">
              <a:cs typeface="B Nazanin" panose="00000400000000000000" pitchFamily="2" charset="-78"/>
            </a:endParaRPr>
          </a:p>
          <a:p>
            <a:pPr marL="365125" lvl="1" indent="-255588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r>
              <a:rPr lang="fa-IR" sz="2800" dirty="0" smtClean="0">
                <a:cs typeface="B Nazanin" panose="00000400000000000000" pitchFamily="2" charset="-78"/>
              </a:rPr>
              <a:t>اجازه به شیرخوار بمنظور </a:t>
            </a:r>
            <a:r>
              <a:rPr lang="fa-IR" sz="2800" b="1" dirty="0" smtClean="0">
                <a:cs typeface="B Nazanin" panose="00000400000000000000" pitchFamily="2" charset="-78"/>
              </a:rPr>
              <a:t>صرف وقت </a:t>
            </a:r>
            <a:r>
              <a:rPr lang="fa-IR" sz="2800" b="1" dirty="0" err="1" smtClean="0">
                <a:cs typeface="B Nazanin" panose="00000400000000000000" pitchFamily="2" charset="-78"/>
              </a:rPr>
              <a:t>بيشتر</a:t>
            </a:r>
            <a:r>
              <a:rPr lang="fa-IR" sz="2800" b="1" dirty="0" smtClean="0">
                <a:cs typeface="B Nazanin" panose="00000400000000000000" pitchFamily="2" charset="-78"/>
              </a:rPr>
              <a:t> </a:t>
            </a:r>
            <a:r>
              <a:rPr lang="fa-IR" sz="2800" b="1" dirty="0" err="1">
                <a:cs typeface="B Nazanin" panose="00000400000000000000" pitchFamily="2" charset="-78"/>
              </a:rPr>
              <a:t>براي</a:t>
            </a:r>
            <a:r>
              <a:rPr lang="fa-IR" sz="2800" b="1" dirty="0">
                <a:cs typeface="B Nazanin" panose="00000400000000000000" pitchFamily="2" charset="-78"/>
              </a:rPr>
              <a:t> </a:t>
            </a:r>
            <a:r>
              <a:rPr lang="fa-IR" sz="2800" b="1" dirty="0" err="1">
                <a:cs typeface="B Nazanin" panose="00000400000000000000" pitchFamily="2" charset="-78"/>
              </a:rPr>
              <a:t>مكيدن</a:t>
            </a:r>
            <a:r>
              <a:rPr lang="fa-IR" sz="2800" b="1" dirty="0">
                <a:cs typeface="B Nazanin" panose="00000400000000000000" pitchFamily="2" charset="-78"/>
              </a:rPr>
              <a:t> </a:t>
            </a:r>
            <a:r>
              <a:rPr lang="fa-IR" sz="2800" b="1" dirty="0" smtClean="0">
                <a:cs typeface="B Nazanin" panose="00000400000000000000" pitchFamily="2" charset="-78"/>
              </a:rPr>
              <a:t>پستان </a:t>
            </a:r>
            <a:r>
              <a:rPr lang="fa-IR" sz="2800" dirty="0" smtClean="0">
                <a:cs typeface="B Nazanin" panose="00000400000000000000" pitchFamily="2" charset="-78"/>
              </a:rPr>
              <a:t>و </a:t>
            </a:r>
            <a:r>
              <a:rPr lang="fa-IR" sz="2800" dirty="0">
                <a:cs typeface="B Nazanin" panose="00000400000000000000" pitchFamily="2" charset="-78"/>
              </a:rPr>
              <a:t>تشویق به تغذیه به دفعات مکرر و طولانی تر روز و </a:t>
            </a:r>
            <a:r>
              <a:rPr lang="fa-IR" sz="2800" dirty="0" smtClean="0">
                <a:cs typeface="B Nazanin" panose="00000400000000000000" pitchFamily="2" charset="-78"/>
              </a:rPr>
              <a:t>شب </a:t>
            </a:r>
          </a:p>
          <a:p>
            <a:pPr marL="365125" lvl="1" indent="-255588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r>
              <a:rPr lang="fa-IR" sz="2800" dirty="0" smtClean="0">
                <a:cs typeface="B Nazanin" panose="00000400000000000000" pitchFamily="2" charset="-78"/>
              </a:rPr>
              <a:t>استفا</a:t>
            </a:r>
            <a:r>
              <a:rPr lang="fa-IR" sz="2800" dirty="0">
                <a:cs typeface="B Nazanin" panose="00000400000000000000" pitchFamily="2" charset="-78"/>
              </a:rPr>
              <a:t>ده</a:t>
            </a:r>
            <a:r>
              <a:rPr lang="fa-IR" sz="2800" dirty="0" smtClean="0">
                <a:cs typeface="B Nazanin" panose="00000400000000000000" pitchFamily="2" charset="-78"/>
              </a:rPr>
              <a:t> از </a:t>
            </a:r>
            <a:r>
              <a:rPr lang="fa-IR" sz="2800" b="1" dirty="0" err="1" smtClean="0">
                <a:cs typeface="B Nazanin" panose="00000400000000000000" pitchFamily="2" charset="-78"/>
              </a:rPr>
              <a:t>شيردوشيده</a:t>
            </a:r>
            <a:r>
              <a:rPr lang="fa-IR" sz="2800" b="1" dirty="0" smtClean="0">
                <a:cs typeface="B Nazanin" panose="00000400000000000000" pitchFamily="2" charset="-78"/>
              </a:rPr>
              <a:t> </a:t>
            </a:r>
            <a:r>
              <a:rPr lang="fa-IR" sz="2800" b="1" dirty="0">
                <a:cs typeface="B Nazanin" panose="00000400000000000000" pitchFamily="2" charset="-78"/>
              </a:rPr>
              <a:t>شده </a:t>
            </a:r>
            <a:r>
              <a:rPr lang="fa-IR" sz="2800" dirty="0" smtClean="0">
                <a:cs typeface="B Nazanin" panose="00000400000000000000" pitchFamily="2" charset="-78"/>
              </a:rPr>
              <a:t>مادر </a:t>
            </a:r>
            <a:r>
              <a:rPr lang="fa-IR" sz="2800" dirty="0">
                <a:cs typeface="B Nazanin" panose="00000400000000000000" pitchFamily="2" charset="-78"/>
              </a:rPr>
              <a:t>و </a:t>
            </a:r>
            <a:r>
              <a:rPr lang="fa-IR" sz="2800" dirty="0" err="1">
                <a:cs typeface="B Nazanin" panose="00000400000000000000" pitchFamily="2" charset="-78"/>
              </a:rPr>
              <a:t>يا</a:t>
            </a:r>
            <a:r>
              <a:rPr lang="fa-IR" sz="2800" dirty="0">
                <a:cs typeface="B Nazanin" panose="00000400000000000000" pitchFamily="2" charset="-78"/>
              </a:rPr>
              <a:t> </a:t>
            </a:r>
            <a:r>
              <a:rPr lang="fa-IR" sz="2800" dirty="0" smtClean="0">
                <a:cs typeface="B Nazanin" panose="00000400000000000000" pitchFamily="2" charset="-78"/>
              </a:rPr>
              <a:t>دایه </a:t>
            </a:r>
            <a:r>
              <a:rPr lang="fa-IR" sz="2800" dirty="0">
                <a:cs typeface="B Nazanin" panose="00000400000000000000" pitchFamily="2" charset="-78"/>
              </a:rPr>
              <a:t>سالم </a:t>
            </a:r>
            <a:r>
              <a:rPr lang="fa-IR" sz="2800" b="1" dirty="0" smtClean="0">
                <a:cs typeface="B Nazanin" panose="00000400000000000000" pitchFamily="2" charset="-78"/>
              </a:rPr>
              <a:t>مناسب </a:t>
            </a:r>
            <a:r>
              <a:rPr lang="fa-IR" sz="2800" b="1" dirty="0" err="1" smtClean="0">
                <a:cs typeface="B Nazanin" panose="00000400000000000000" pitchFamily="2" charset="-78"/>
              </a:rPr>
              <a:t>ترين</a:t>
            </a:r>
            <a:r>
              <a:rPr lang="fa-IR" sz="2800" b="1" dirty="0" smtClean="0">
                <a:cs typeface="B Nazanin" panose="00000400000000000000" pitchFamily="2" charset="-78"/>
              </a:rPr>
              <a:t> </a:t>
            </a:r>
            <a:r>
              <a:rPr lang="fa-IR" sz="2800" b="1" dirty="0" err="1">
                <a:cs typeface="B Nazanin" panose="00000400000000000000" pitchFamily="2" charset="-78"/>
              </a:rPr>
              <a:t>شير</a:t>
            </a:r>
            <a:r>
              <a:rPr lang="fa-IR" sz="2800" b="1" dirty="0">
                <a:cs typeface="B Nazanin" panose="00000400000000000000" pitchFamily="2" charset="-78"/>
              </a:rPr>
              <a:t> </a:t>
            </a:r>
            <a:r>
              <a:rPr lang="fa-IR" sz="2800" b="1" dirty="0" err="1">
                <a:cs typeface="B Nazanin" panose="00000400000000000000" pitchFamily="2" charset="-78"/>
              </a:rPr>
              <a:t>جايگزين</a:t>
            </a:r>
            <a:r>
              <a:rPr lang="fa-IR" sz="2800" b="1" dirty="0">
                <a:cs typeface="B Nazanin" panose="00000400000000000000" pitchFamily="2" charset="-78"/>
              </a:rPr>
              <a:t> </a:t>
            </a:r>
            <a:r>
              <a:rPr lang="fa-IR" sz="2800" dirty="0" smtClean="0">
                <a:cs typeface="B Nazanin" panose="00000400000000000000" pitchFamily="2" charset="-78"/>
              </a:rPr>
              <a:t>در صورت </a:t>
            </a:r>
            <a:r>
              <a:rPr lang="fa-IR" sz="2800" dirty="0" err="1">
                <a:cs typeface="B Nazanin" panose="00000400000000000000" pitchFamily="2" charset="-78"/>
              </a:rPr>
              <a:t>نياز</a:t>
            </a:r>
            <a:r>
              <a:rPr lang="fa-IR" sz="2800" dirty="0">
                <a:cs typeface="B Nazanin" panose="00000400000000000000" pitchFamily="2" charset="-78"/>
              </a:rPr>
              <a:t> به </a:t>
            </a:r>
            <a:r>
              <a:rPr lang="fa-IR" sz="2800" dirty="0" err="1">
                <a:cs typeface="B Nazanin" panose="00000400000000000000" pitchFamily="2" charset="-78"/>
              </a:rPr>
              <a:t>شير</a:t>
            </a:r>
            <a:r>
              <a:rPr lang="fa-IR" sz="2800" dirty="0">
                <a:cs typeface="B Nazanin" panose="00000400000000000000" pitchFamily="2" charset="-78"/>
              </a:rPr>
              <a:t> </a:t>
            </a:r>
            <a:r>
              <a:rPr lang="fa-IR" sz="2800" dirty="0" err="1" smtClean="0">
                <a:cs typeface="B Nazanin" panose="00000400000000000000" pitchFamily="2" charset="-78"/>
              </a:rPr>
              <a:t>كمكي</a:t>
            </a:r>
            <a:endParaRPr lang="fa-IR" sz="2800" dirty="0" smtClean="0">
              <a:cs typeface="B Nazanin" panose="00000400000000000000" pitchFamily="2" charset="-78"/>
            </a:endParaRPr>
          </a:p>
          <a:p>
            <a:pPr lvl="1"/>
            <a:r>
              <a:rPr lang="fa-IR" sz="2400" b="1" dirty="0" smtClean="0">
                <a:cs typeface="B Nazanin" panose="00000400000000000000" pitchFamily="2" charset="-78"/>
              </a:rPr>
              <a:t>حذف  </a:t>
            </a:r>
            <a:r>
              <a:rPr lang="fa-IR" sz="2400" b="1" dirty="0">
                <a:cs typeface="B Nazanin" panose="00000400000000000000" pitchFamily="2" charset="-78"/>
              </a:rPr>
              <a:t>بطری</a:t>
            </a:r>
            <a:r>
              <a:rPr lang="fa-IR" sz="2400" dirty="0">
                <a:cs typeface="B Nazanin" panose="00000400000000000000" pitchFamily="2" charset="-78"/>
              </a:rPr>
              <a:t> و بجای آن توصیه با</a:t>
            </a:r>
            <a:r>
              <a:rPr lang="fa-IR" sz="2400" b="1" dirty="0">
                <a:cs typeface="B Nazanin" panose="00000400000000000000" pitchFamily="2" charset="-78"/>
              </a:rPr>
              <a:t> فنجان کوچک </a:t>
            </a:r>
            <a:r>
              <a:rPr lang="fa-IR" sz="2400" dirty="0">
                <a:cs typeface="B Nazanin" panose="00000400000000000000" pitchFamily="2" charset="-78"/>
              </a:rPr>
              <a:t>، لوله کمک شیردهی یا قاشق برای دریافت </a:t>
            </a:r>
            <a:r>
              <a:rPr lang="fa-IR" sz="2400" dirty="0" err="1">
                <a:cs typeface="B Nazanin" panose="00000400000000000000" pitchFamily="2" charset="-78"/>
              </a:rPr>
              <a:t>شیرکمکی</a:t>
            </a:r>
            <a:r>
              <a:rPr lang="fa-IR" sz="2400" dirty="0">
                <a:cs typeface="B Nazanin" panose="00000400000000000000" pitchFamily="2" charset="-78"/>
              </a:rPr>
              <a:t> 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265220087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57913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84495"/>
            <a:ext cx="2524832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2677232" y="583443"/>
            <a:ext cx="6238168" cy="4674357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2087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638158378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646238"/>
            <a:ext cx="8077200" cy="4525962"/>
          </a:xfrm>
        </p:spPr>
        <p:txBody>
          <a:bodyPr/>
          <a:lstStyle/>
          <a:p>
            <a:r>
              <a:rPr lang="fa-IR" sz="2800" dirty="0" err="1">
                <a:cs typeface="B Nazanin" panose="00000400000000000000" pitchFamily="2" charset="-78"/>
              </a:rPr>
              <a:t>رفلكس</a:t>
            </a:r>
            <a:r>
              <a:rPr lang="fa-IR" sz="2800" dirty="0">
                <a:cs typeface="B Nazanin" panose="00000400000000000000" pitchFamily="2" charset="-78"/>
              </a:rPr>
              <a:t> </a:t>
            </a:r>
            <a:r>
              <a:rPr lang="fa-IR" sz="2800" dirty="0" smtClean="0">
                <a:cs typeface="B Nazanin" panose="00000400000000000000" pitchFamily="2" charset="-78"/>
              </a:rPr>
              <a:t>جهش شیر تحت </a:t>
            </a:r>
            <a:r>
              <a:rPr lang="fa-IR" sz="2800" dirty="0" err="1">
                <a:cs typeface="B Nazanin" panose="00000400000000000000" pitchFamily="2" charset="-78"/>
              </a:rPr>
              <a:t>تأثير</a:t>
            </a:r>
            <a:r>
              <a:rPr lang="fa-IR" sz="2800" dirty="0">
                <a:cs typeface="B Nazanin" panose="00000400000000000000" pitchFamily="2" charset="-78"/>
              </a:rPr>
              <a:t> </a:t>
            </a:r>
            <a:r>
              <a:rPr lang="fa-IR" sz="2800" b="1" dirty="0">
                <a:cs typeface="B Nazanin" panose="00000400000000000000" pitchFamily="2" charset="-78"/>
              </a:rPr>
              <a:t>احساس ، عواطف و </a:t>
            </a:r>
            <a:r>
              <a:rPr lang="fa-IR" sz="2800" b="1" dirty="0" err="1">
                <a:cs typeface="B Nazanin" panose="00000400000000000000" pitchFamily="2" charset="-78"/>
              </a:rPr>
              <a:t>تفكرات</a:t>
            </a:r>
            <a:r>
              <a:rPr lang="fa-IR" sz="2800" b="1" dirty="0">
                <a:cs typeface="B Nazanin" panose="00000400000000000000" pitchFamily="2" charset="-78"/>
              </a:rPr>
              <a:t> </a:t>
            </a:r>
            <a:r>
              <a:rPr lang="fa-IR" sz="2800" dirty="0">
                <a:cs typeface="B Nazanin" panose="00000400000000000000" pitchFamily="2" charset="-78"/>
              </a:rPr>
              <a:t>مادر قرار </a:t>
            </a:r>
            <a:r>
              <a:rPr lang="fa-IR" sz="2800" dirty="0" smtClean="0">
                <a:cs typeface="B Nazanin" panose="00000400000000000000" pitchFamily="2" charset="-78"/>
              </a:rPr>
              <a:t>دارد</a:t>
            </a:r>
          </a:p>
          <a:p>
            <a:r>
              <a:rPr lang="fa-IR" sz="3200" b="1" dirty="0">
                <a:cs typeface="B Nazanin" panose="00000400000000000000" pitchFamily="2" charset="-78"/>
              </a:rPr>
              <a:t>احساس خوب </a:t>
            </a:r>
            <a:r>
              <a:rPr lang="fa-IR" sz="2800" dirty="0">
                <a:cs typeface="B Nazanin" panose="00000400000000000000" pitchFamily="2" charset="-78"/>
              </a:rPr>
              <a:t>مادر مثل احساس </a:t>
            </a:r>
            <a:r>
              <a:rPr lang="fa-IR" sz="2800" dirty="0" err="1">
                <a:cs typeface="B Nazanin" panose="00000400000000000000" pitchFamily="2" charset="-78"/>
              </a:rPr>
              <a:t>خشنودي</a:t>
            </a:r>
            <a:r>
              <a:rPr lang="fa-IR" sz="2800" dirty="0">
                <a:cs typeface="B Nazanin" panose="00000400000000000000" pitchFamily="2" charset="-78"/>
              </a:rPr>
              <a:t> مادر از </a:t>
            </a:r>
            <a:r>
              <a:rPr lang="fa-IR" sz="2800" dirty="0" err="1">
                <a:cs typeface="B Nazanin" panose="00000400000000000000" pitchFamily="2" charset="-78"/>
              </a:rPr>
              <a:t>كودكش</a:t>
            </a:r>
            <a:r>
              <a:rPr lang="fa-IR" sz="2800" dirty="0">
                <a:cs typeface="B Nazanin" panose="00000400000000000000" pitchFamily="2" charset="-78"/>
              </a:rPr>
              <a:t> و </a:t>
            </a:r>
            <a:r>
              <a:rPr lang="fa-IR" sz="2800" dirty="0" err="1">
                <a:cs typeface="B Nazanin" panose="00000400000000000000" pitchFamily="2" charset="-78"/>
              </a:rPr>
              <a:t>تغذيه</a:t>
            </a:r>
            <a:r>
              <a:rPr lang="fa-IR" sz="2800" dirty="0">
                <a:cs typeface="B Nazanin" panose="00000400000000000000" pitchFamily="2" charset="-78"/>
              </a:rPr>
              <a:t> </a:t>
            </a:r>
            <a:r>
              <a:rPr lang="fa-IR" sz="2800" dirty="0" err="1">
                <a:cs typeface="B Nazanin" panose="00000400000000000000" pitchFamily="2" charset="-78"/>
              </a:rPr>
              <a:t>وي</a:t>
            </a:r>
            <a:r>
              <a:rPr lang="fa-IR" sz="2800" dirty="0">
                <a:cs typeface="B Nazanin" panose="00000400000000000000" pitchFamily="2" charset="-78"/>
              </a:rPr>
              <a:t> ، </a:t>
            </a:r>
            <a:r>
              <a:rPr lang="fa-IR" sz="2800" dirty="0" err="1">
                <a:cs typeface="B Nazanin" panose="00000400000000000000" pitchFamily="2" charset="-78"/>
              </a:rPr>
              <a:t>تفكر</a:t>
            </a:r>
            <a:r>
              <a:rPr lang="fa-IR" sz="2800" dirty="0">
                <a:cs typeface="B Nazanin" panose="00000400000000000000" pitchFamily="2" charset="-78"/>
              </a:rPr>
              <a:t> عاشقانه درباره او ، احساس اعتماد به نفس مادر از </a:t>
            </a:r>
            <a:r>
              <a:rPr lang="fa-IR" sz="2800" dirty="0" err="1">
                <a:cs typeface="B Nazanin" panose="00000400000000000000" pitchFamily="2" charset="-78"/>
              </a:rPr>
              <a:t>اينكه</a:t>
            </a:r>
            <a:r>
              <a:rPr lang="fa-IR" sz="2800" dirty="0">
                <a:cs typeface="B Nazanin" panose="00000400000000000000" pitchFamily="2" charset="-78"/>
              </a:rPr>
              <a:t> </a:t>
            </a:r>
            <a:r>
              <a:rPr lang="fa-IR" sz="2800" dirty="0" err="1">
                <a:cs typeface="B Nazanin" panose="00000400000000000000" pitchFamily="2" charset="-78"/>
              </a:rPr>
              <a:t>شير</a:t>
            </a:r>
            <a:r>
              <a:rPr lang="fa-IR" sz="2800" dirty="0">
                <a:cs typeface="B Nazanin" panose="00000400000000000000" pitchFamily="2" charset="-78"/>
              </a:rPr>
              <a:t> او </a:t>
            </a:r>
            <a:r>
              <a:rPr lang="fa-IR" sz="2800" dirty="0" err="1">
                <a:cs typeface="B Nazanin" panose="00000400000000000000" pitchFamily="2" charset="-78"/>
              </a:rPr>
              <a:t>بهترين</a:t>
            </a:r>
            <a:r>
              <a:rPr lang="fa-IR" sz="2800" dirty="0">
                <a:cs typeface="B Nazanin" panose="00000400000000000000" pitchFamily="2" charset="-78"/>
              </a:rPr>
              <a:t> غذا </a:t>
            </a:r>
            <a:r>
              <a:rPr lang="fa-IR" sz="2800" dirty="0" err="1">
                <a:cs typeface="B Nazanin" panose="00000400000000000000" pitchFamily="2" charset="-78"/>
              </a:rPr>
              <a:t>براي</a:t>
            </a:r>
            <a:r>
              <a:rPr lang="fa-IR" sz="2800" dirty="0">
                <a:cs typeface="B Nazanin" panose="00000400000000000000" pitchFamily="2" charset="-78"/>
              </a:rPr>
              <a:t> </a:t>
            </a:r>
            <a:r>
              <a:rPr lang="fa-IR" sz="2800" dirty="0" err="1" smtClean="0">
                <a:cs typeface="B Nazanin" panose="00000400000000000000" pitchFamily="2" charset="-78"/>
              </a:rPr>
              <a:t>شیرخوارش</a:t>
            </a:r>
            <a:r>
              <a:rPr lang="fa-IR" sz="2800" dirty="0" smtClean="0">
                <a:cs typeface="B Nazanin" panose="00000400000000000000" pitchFamily="2" charset="-78"/>
              </a:rPr>
              <a:t> </a:t>
            </a:r>
            <a:r>
              <a:rPr lang="fa-IR" sz="2800" dirty="0">
                <a:cs typeface="B Nazanin" panose="00000400000000000000" pitchFamily="2" charset="-78"/>
              </a:rPr>
              <a:t>است ، لمس ، </a:t>
            </a:r>
            <a:r>
              <a:rPr lang="fa-IR" sz="2800" dirty="0" err="1">
                <a:cs typeface="B Nazanin" panose="00000400000000000000" pitchFamily="2" charset="-78"/>
              </a:rPr>
              <a:t>ديدن</a:t>
            </a:r>
            <a:r>
              <a:rPr lang="fa-IR" sz="2800" dirty="0">
                <a:cs typeface="B Nazanin" panose="00000400000000000000" pitchFamily="2" charset="-78"/>
              </a:rPr>
              <a:t> ، </a:t>
            </a:r>
            <a:r>
              <a:rPr lang="fa-IR" sz="2800" dirty="0" err="1">
                <a:cs typeface="B Nazanin" panose="00000400000000000000" pitchFamily="2" charset="-78"/>
              </a:rPr>
              <a:t>شنيدن</a:t>
            </a:r>
            <a:r>
              <a:rPr lang="fa-IR" sz="2800" dirty="0">
                <a:cs typeface="B Nazanin" panose="00000400000000000000" pitchFamily="2" charset="-78"/>
              </a:rPr>
              <a:t> </a:t>
            </a:r>
            <a:r>
              <a:rPr lang="fa-IR" sz="2800" dirty="0" err="1">
                <a:cs typeface="B Nazanin" panose="00000400000000000000" pitchFamily="2" charset="-78"/>
              </a:rPr>
              <a:t>صداي</a:t>
            </a:r>
            <a:r>
              <a:rPr lang="fa-IR" sz="2800" dirty="0">
                <a:cs typeface="B Nazanin" panose="00000400000000000000" pitchFamily="2" charset="-78"/>
              </a:rPr>
              <a:t> </a:t>
            </a:r>
            <a:r>
              <a:rPr lang="fa-IR" sz="2800" dirty="0" err="1">
                <a:cs typeface="B Nazanin" panose="00000400000000000000" pitchFamily="2" charset="-78"/>
              </a:rPr>
              <a:t>گريه</a:t>
            </a:r>
            <a:r>
              <a:rPr lang="fa-IR" sz="2800" dirty="0">
                <a:cs typeface="B Nazanin" panose="00000400000000000000" pitchFamily="2" charset="-78"/>
              </a:rPr>
              <a:t>  </a:t>
            </a:r>
            <a:r>
              <a:rPr lang="fa-IR" sz="2800" dirty="0" err="1">
                <a:cs typeface="B Nazanin" panose="00000400000000000000" pitchFamily="2" charset="-78"/>
              </a:rPr>
              <a:t>شیرخوارش</a:t>
            </a:r>
            <a:r>
              <a:rPr lang="fa-IR" sz="2800" dirty="0">
                <a:cs typeface="B Nazanin" panose="00000400000000000000" pitchFamily="2" charset="-78"/>
              </a:rPr>
              <a:t>  و . . . به </a:t>
            </a:r>
            <a:r>
              <a:rPr lang="fa-IR" sz="2800" b="1" i="1" dirty="0" err="1">
                <a:cs typeface="B Nazanin" panose="00000400000000000000" pitchFamily="2" charset="-78"/>
              </a:rPr>
              <a:t>فعاليت</a:t>
            </a:r>
            <a:r>
              <a:rPr lang="fa-IR" sz="2800" b="1" i="1" dirty="0">
                <a:cs typeface="B Nazanin" panose="00000400000000000000" pitchFamily="2" charset="-78"/>
              </a:rPr>
              <a:t> </a:t>
            </a:r>
            <a:r>
              <a:rPr lang="fa-IR" sz="2800" b="1" i="1" dirty="0" err="1">
                <a:cs typeface="B Nazanin" panose="00000400000000000000" pitchFamily="2" charset="-78"/>
              </a:rPr>
              <a:t>رفلكس</a:t>
            </a:r>
            <a:r>
              <a:rPr lang="fa-IR" sz="2800" b="1" i="1" dirty="0">
                <a:cs typeface="B Nazanin" panose="00000400000000000000" pitchFamily="2" charset="-78"/>
              </a:rPr>
              <a:t> </a:t>
            </a:r>
            <a:r>
              <a:rPr lang="fa-IR" sz="2800" b="1" i="1" dirty="0" err="1">
                <a:cs typeface="B Nazanin" panose="00000400000000000000" pitchFamily="2" charset="-78"/>
              </a:rPr>
              <a:t>اكسي</a:t>
            </a:r>
            <a:r>
              <a:rPr lang="fa-IR" sz="2800" b="1" i="1" dirty="0">
                <a:cs typeface="B Nazanin" panose="00000400000000000000" pitchFamily="2" charset="-78"/>
              </a:rPr>
              <a:t> </a:t>
            </a:r>
            <a:r>
              <a:rPr lang="fa-IR" sz="2800" b="1" i="1" dirty="0" err="1">
                <a:cs typeface="B Nazanin" panose="00000400000000000000" pitchFamily="2" charset="-78"/>
              </a:rPr>
              <a:t>توسين</a:t>
            </a:r>
            <a:r>
              <a:rPr lang="fa-IR" sz="2800" b="1" i="1" dirty="0">
                <a:cs typeface="B Nazanin" panose="00000400000000000000" pitchFamily="2" charset="-78"/>
              </a:rPr>
              <a:t> و </a:t>
            </a:r>
            <a:r>
              <a:rPr lang="fa-IR" sz="2800" b="1" i="1" dirty="0" err="1">
                <a:cs typeface="B Nazanin" panose="00000400000000000000" pitchFamily="2" charset="-78"/>
              </a:rPr>
              <a:t>جاري</a:t>
            </a:r>
            <a:r>
              <a:rPr lang="fa-IR" sz="2800" b="1" i="1" dirty="0">
                <a:cs typeface="B Nazanin" panose="00000400000000000000" pitchFamily="2" charset="-78"/>
              </a:rPr>
              <a:t> شدن </a:t>
            </a:r>
            <a:r>
              <a:rPr lang="fa-IR" sz="2800" b="1" i="1" dirty="0" err="1">
                <a:cs typeface="B Nazanin" panose="00000400000000000000" pitchFamily="2" charset="-78"/>
              </a:rPr>
              <a:t>شير</a:t>
            </a:r>
            <a:r>
              <a:rPr lang="fa-IR" sz="2800" b="1" i="1" dirty="0">
                <a:cs typeface="B Nazanin" panose="00000400000000000000" pitchFamily="2" charset="-78"/>
              </a:rPr>
              <a:t> </a:t>
            </a:r>
            <a:r>
              <a:rPr lang="fa-IR" sz="2800" b="1" i="1" dirty="0" err="1">
                <a:cs typeface="B Nazanin" panose="00000400000000000000" pitchFamily="2" charset="-78"/>
              </a:rPr>
              <a:t>كمك</a:t>
            </a:r>
            <a:r>
              <a:rPr lang="fa-IR" sz="2800" b="1" i="1" dirty="0">
                <a:cs typeface="B Nazanin" panose="00000400000000000000" pitchFamily="2" charset="-78"/>
              </a:rPr>
              <a:t> </a:t>
            </a:r>
            <a:r>
              <a:rPr lang="fa-IR" sz="2800" b="1" i="1" dirty="0" err="1">
                <a:cs typeface="B Nazanin" panose="00000400000000000000" pitchFamily="2" charset="-78"/>
              </a:rPr>
              <a:t>مي</a:t>
            </a:r>
            <a:r>
              <a:rPr lang="fa-IR" sz="2800" b="1" i="1" dirty="0">
                <a:cs typeface="B Nazanin" panose="00000400000000000000" pitchFamily="2" charset="-78"/>
              </a:rPr>
              <a:t> </a:t>
            </a:r>
            <a:r>
              <a:rPr lang="fa-IR" sz="2800" b="1" i="1" dirty="0" err="1">
                <a:cs typeface="B Nazanin" panose="00000400000000000000" pitchFamily="2" charset="-78"/>
              </a:rPr>
              <a:t>كنند</a:t>
            </a:r>
            <a:r>
              <a:rPr lang="fa-IR" sz="2800" b="1" i="1" dirty="0">
                <a:cs typeface="B Nazanin" panose="00000400000000000000" pitchFamily="2" charset="-78"/>
              </a:rPr>
              <a:t> </a:t>
            </a:r>
            <a:r>
              <a:rPr lang="fa-IR" sz="2800" b="1" dirty="0" smtClean="0">
                <a:cs typeface="B Nazanin" panose="00000400000000000000" pitchFamily="2" charset="-78"/>
              </a:rPr>
              <a:t>.</a:t>
            </a:r>
            <a:endParaRPr lang="fa-IR" sz="2800" b="1" dirty="0">
              <a:cs typeface="B Nazanin" panose="00000400000000000000" pitchFamily="2" charset="-78"/>
            </a:endParaRPr>
          </a:p>
          <a:p>
            <a:r>
              <a:rPr lang="fa-IR" sz="2800" dirty="0">
                <a:cs typeface="B Nazanin" panose="00000400000000000000" pitchFamily="2" charset="-78"/>
              </a:rPr>
              <a:t>و هر</a:t>
            </a:r>
            <a:r>
              <a:rPr lang="fa-IR" sz="3200" dirty="0">
                <a:cs typeface="B Nazanin" panose="00000400000000000000" pitchFamily="2" charset="-78"/>
              </a:rPr>
              <a:t> </a:t>
            </a:r>
            <a:r>
              <a:rPr lang="fa-IR" sz="3200" b="1" dirty="0">
                <a:cs typeface="B Nazanin" panose="00000400000000000000" pitchFamily="2" charset="-78"/>
              </a:rPr>
              <a:t>احساس بد </a:t>
            </a:r>
            <a:r>
              <a:rPr lang="fa-IR" sz="2800" dirty="0" err="1">
                <a:cs typeface="B Nazanin" panose="00000400000000000000" pitchFamily="2" charset="-78"/>
              </a:rPr>
              <a:t>نظير</a:t>
            </a:r>
            <a:r>
              <a:rPr lang="fa-IR" sz="2800" dirty="0">
                <a:cs typeface="B Nazanin" panose="00000400000000000000" pitchFamily="2" charset="-78"/>
              </a:rPr>
              <a:t> درد ، </a:t>
            </a:r>
            <a:r>
              <a:rPr lang="fa-IR" sz="2800" dirty="0" err="1">
                <a:cs typeface="B Nazanin" panose="00000400000000000000" pitchFamily="2" charset="-78"/>
              </a:rPr>
              <a:t>نگراني</a:t>
            </a:r>
            <a:r>
              <a:rPr lang="fa-IR" sz="2800" dirty="0">
                <a:cs typeface="B Nazanin" panose="00000400000000000000" pitchFamily="2" charset="-78"/>
              </a:rPr>
              <a:t> ، </a:t>
            </a:r>
            <a:r>
              <a:rPr lang="fa-IR" sz="2800" dirty="0" err="1">
                <a:cs typeface="B Nazanin" panose="00000400000000000000" pitchFamily="2" charset="-78"/>
              </a:rPr>
              <a:t>ترديد</a:t>
            </a:r>
            <a:r>
              <a:rPr lang="fa-IR" sz="2800" dirty="0">
                <a:cs typeface="B Nazanin" panose="00000400000000000000" pitchFamily="2" charset="-78"/>
              </a:rPr>
              <a:t> درباره </a:t>
            </a:r>
            <a:r>
              <a:rPr lang="fa-IR" sz="2800" dirty="0" err="1">
                <a:cs typeface="B Nazanin" panose="00000400000000000000" pitchFamily="2" charset="-78"/>
              </a:rPr>
              <a:t>كافي</a:t>
            </a:r>
            <a:r>
              <a:rPr lang="fa-IR" sz="2800" dirty="0">
                <a:cs typeface="B Nazanin" panose="00000400000000000000" pitchFamily="2" charset="-78"/>
              </a:rPr>
              <a:t> بودن </a:t>
            </a:r>
            <a:r>
              <a:rPr lang="fa-IR" sz="2800" dirty="0" err="1">
                <a:cs typeface="B Nazanin" panose="00000400000000000000" pitchFamily="2" charset="-78"/>
              </a:rPr>
              <a:t>شير</a:t>
            </a:r>
            <a:r>
              <a:rPr lang="fa-IR" sz="2800" dirty="0">
                <a:cs typeface="B Nazanin" panose="00000400000000000000" pitchFamily="2" charset="-78"/>
              </a:rPr>
              <a:t> و . . . </a:t>
            </a:r>
            <a:r>
              <a:rPr lang="fa-IR" sz="2800" b="1" dirty="0" err="1">
                <a:cs typeface="B Nazanin" panose="00000400000000000000" pitchFamily="2" charset="-78"/>
              </a:rPr>
              <a:t>فعاليت</a:t>
            </a:r>
            <a:r>
              <a:rPr lang="fa-IR" sz="2800" b="1" dirty="0">
                <a:cs typeface="B Nazanin" panose="00000400000000000000" pitchFamily="2" charset="-78"/>
              </a:rPr>
              <a:t> </a:t>
            </a:r>
            <a:r>
              <a:rPr lang="fa-IR" sz="2800" b="1" dirty="0" err="1">
                <a:cs typeface="B Nazanin" panose="00000400000000000000" pitchFamily="2" charset="-78"/>
              </a:rPr>
              <a:t>رفلكس</a:t>
            </a:r>
            <a:r>
              <a:rPr lang="fa-IR" sz="2800" b="1" dirty="0">
                <a:cs typeface="B Nazanin" panose="00000400000000000000" pitchFamily="2" charset="-78"/>
              </a:rPr>
              <a:t> را به </a:t>
            </a:r>
            <a:r>
              <a:rPr lang="fa-IR" sz="2800" b="1" dirty="0" err="1">
                <a:cs typeface="B Nazanin" panose="00000400000000000000" pitchFamily="2" charset="-78"/>
              </a:rPr>
              <a:t>تأخير</a:t>
            </a:r>
            <a:r>
              <a:rPr lang="fa-IR" sz="2800" b="1" dirty="0">
                <a:cs typeface="B Nazanin" panose="00000400000000000000" pitchFamily="2" charset="-78"/>
              </a:rPr>
              <a:t> </a:t>
            </a:r>
            <a:r>
              <a:rPr lang="fa-IR" sz="2800" b="1" dirty="0" err="1">
                <a:cs typeface="B Nazanin" panose="00000400000000000000" pitchFamily="2" charset="-78"/>
              </a:rPr>
              <a:t>مي</a:t>
            </a:r>
            <a:r>
              <a:rPr lang="fa-IR" sz="2800" b="1" dirty="0">
                <a:cs typeface="B Nazanin" panose="00000400000000000000" pitchFamily="2" charset="-78"/>
              </a:rPr>
              <a:t> اندازد </a:t>
            </a:r>
            <a:r>
              <a:rPr lang="fa-IR" sz="2800" dirty="0" smtClean="0">
                <a:cs typeface="B Nazanin" panose="00000400000000000000" pitchFamily="2" charset="-78"/>
              </a:rPr>
              <a:t>.</a:t>
            </a:r>
          </a:p>
          <a:p>
            <a:endParaRPr lang="fa-IR" sz="2800" dirty="0" smtClean="0">
              <a:cs typeface="B Nazanin" panose="00000400000000000000" pitchFamily="2" charset="-78"/>
            </a:endParaRPr>
          </a:p>
          <a:p>
            <a:endParaRPr lang="en-US" sz="28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16901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731461" y="1524000"/>
            <a:ext cx="6107739" cy="3200400"/>
          </a:xfrm>
        </p:spPr>
        <p:txBody>
          <a:bodyPr/>
          <a:lstStyle/>
          <a:p>
            <a:r>
              <a:rPr lang="fa-IR" sz="3200" dirty="0" err="1" smtClean="0">
                <a:cs typeface="B Nazanin" panose="00000400000000000000" pitchFamily="2" charset="-78"/>
              </a:rPr>
              <a:t>اگرشیرخوارتان</a:t>
            </a:r>
            <a:r>
              <a:rPr lang="fa-IR" sz="3200" dirty="0" smtClean="0">
                <a:cs typeface="B Nazanin" panose="00000400000000000000" pitchFamily="2" charset="-78"/>
              </a:rPr>
              <a:t>:</a:t>
            </a:r>
          </a:p>
          <a:p>
            <a:pPr lvl="1"/>
            <a:r>
              <a:rPr lang="fa-IR" sz="2800" dirty="0" err="1">
                <a:cs typeface="B Nazanin" panose="00000400000000000000" pitchFamily="2" charset="-78"/>
              </a:rPr>
              <a:t>افزايش</a:t>
            </a:r>
            <a:r>
              <a:rPr lang="fa-IR" sz="2800" dirty="0">
                <a:cs typeface="B Nazanin" panose="00000400000000000000" pitchFamily="2" charset="-78"/>
              </a:rPr>
              <a:t> وزن </a:t>
            </a:r>
            <a:r>
              <a:rPr lang="fa-IR" sz="2800" dirty="0" smtClean="0">
                <a:cs typeface="B Nazanin" panose="00000400000000000000" pitchFamily="2" charset="-78"/>
              </a:rPr>
              <a:t>او </a:t>
            </a:r>
            <a:r>
              <a:rPr lang="fa-IR" sz="2800" dirty="0">
                <a:cs typeface="B Nazanin" panose="00000400000000000000" pitchFamily="2" charset="-78"/>
              </a:rPr>
              <a:t>بر اساس </a:t>
            </a:r>
            <a:r>
              <a:rPr lang="fa-IR" sz="2800" dirty="0" err="1">
                <a:cs typeface="B Nazanin" panose="00000400000000000000" pitchFamily="2" charset="-78"/>
              </a:rPr>
              <a:t>منحني</a:t>
            </a:r>
            <a:r>
              <a:rPr lang="fa-IR" sz="2800" dirty="0">
                <a:cs typeface="B Nazanin" panose="00000400000000000000" pitchFamily="2" charset="-78"/>
              </a:rPr>
              <a:t> </a:t>
            </a:r>
            <a:r>
              <a:rPr lang="fa-IR" sz="2800" dirty="0" smtClean="0">
                <a:cs typeface="B Nazanin" panose="00000400000000000000" pitchFamily="2" charset="-78"/>
              </a:rPr>
              <a:t>رشد، مطلوب است</a:t>
            </a:r>
          </a:p>
          <a:p>
            <a:pPr lvl="1"/>
            <a:r>
              <a:rPr lang="fa-IR" sz="2800" dirty="0" smtClean="0">
                <a:cs typeface="B Nazanin" panose="00000400000000000000" pitchFamily="2" charset="-78"/>
              </a:rPr>
              <a:t>تعداد </a:t>
            </a:r>
            <a:r>
              <a:rPr lang="fa-IR" sz="2800" dirty="0">
                <a:cs typeface="B Nazanin" panose="00000400000000000000" pitchFamily="2" charset="-78"/>
              </a:rPr>
              <a:t>6 </a:t>
            </a:r>
            <a:r>
              <a:rPr lang="fa-IR" sz="2800" dirty="0" err="1">
                <a:cs typeface="B Nazanin" panose="00000400000000000000" pitchFamily="2" charset="-78"/>
              </a:rPr>
              <a:t>كهنه</a:t>
            </a:r>
            <a:r>
              <a:rPr lang="fa-IR" sz="2800" dirty="0">
                <a:cs typeface="B Nazanin" panose="00000400000000000000" pitchFamily="2" charset="-78"/>
              </a:rPr>
              <a:t> </a:t>
            </a:r>
            <a:r>
              <a:rPr lang="fa-IR" sz="2800" dirty="0" err="1" smtClean="0">
                <a:cs typeface="B Nazanin" panose="00000400000000000000" pitchFamily="2" charset="-78"/>
              </a:rPr>
              <a:t>يا</a:t>
            </a:r>
            <a:r>
              <a:rPr lang="fa-IR" sz="2800" dirty="0" smtClean="0">
                <a:cs typeface="B Nazanin" panose="00000400000000000000" pitchFamily="2" charset="-78"/>
              </a:rPr>
              <a:t> </a:t>
            </a:r>
            <a:r>
              <a:rPr lang="fa-IR" sz="2800" dirty="0" err="1">
                <a:cs typeface="B Nazanin" panose="00000400000000000000" pitchFamily="2" charset="-78"/>
              </a:rPr>
              <a:t>بيشتر</a:t>
            </a:r>
            <a:r>
              <a:rPr lang="fa-IR" sz="2800" dirty="0">
                <a:cs typeface="B Nazanin" panose="00000400000000000000" pitchFamily="2" charset="-78"/>
              </a:rPr>
              <a:t> در شبانه </a:t>
            </a:r>
            <a:r>
              <a:rPr lang="fa-IR" sz="2800" dirty="0" smtClean="0">
                <a:cs typeface="B Nazanin" panose="00000400000000000000" pitchFamily="2" charset="-78"/>
              </a:rPr>
              <a:t>روز ادرار </a:t>
            </a:r>
            <a:r>
              <a:rPr lang="fa-IR" sz="2800" dirty="0">
                <a:cs typeface="B Nazanin" panose="00000400000000000000" pitchFamily="2" charset="-78"/>
              </a:rPr>
              <a:t>زرد </a:t>
            </a:r>
            <a:r>
              <a:rPr lang="fa-IR" sz="2800" dirty="0" err="1">
                <a:cs typeface="B Nazanin" panose="00000400000000000000" pitchFamily="2" charset="-78"/>
              </a:rPr>
              <a:t>كم</a:t>
            </a:r>
            <a:r>
              <a:rPr lang="fa-IR" sz="2800" dirty="0">
                <a:cs typeface="B Nazanin" panose="00000400000000000000" pitchFamily="2" charset="-78"/>
              </a:rPr>
              <a:t> </a:t>
            </a:r>
            <a:r>
              <a:rPr lang="fa-IR" sz="2800" dirty="0" smtClean="0">
                <a:cs typeface="B Nazanin" panose="00000400000000000000" pitchFamily="2" charset="-78"/>
              </a:rPr>
              <a:t>رنگ دارد </a:t>
            </a:r>
            <a:r>
              <a:rPr lang="fa-IR" sz="2400" dirty="0" smtClean="0">
                <a:cs typeface="B Nazanin" panose="00000400000000000000" pitchFamily="2" charset="-78"/>
              </a:rPr>
              <a:t>(از </a:t>
            </a:r>
            <a:r>
              <a:rPr lang="fa-IR" sz="2400" dirty="0">
                <a:cs typeface="B Nazanin" panose="00000400000000000000" pitchFamily="2" charset="-78"/>
              </a:rPr>
              <a:t>روز 4تولد به </a:t>
            </a:r>
            <a:r>
              <a:rPr lang="fa-IR" sz="2400" dirty="0" smtClean="0">
                <a:cs typeface="B Nazanin" panose="00000400000000000000" pitchFamily="2" charset="-78"/>
              </a:rPr>
              <a:t>بعد و در </a:t>
            </a:r>
            <a:r>
              <a:rPr lang="fa-IR" sz="2400" dirty="0" err="1">
                <a:cs typeface="B Nazanin" panose="00000400000000000000" pitchFamily="2" charset="-78"/>
              </a:rPr>
              <a:t>صورتي</a:t>
            </a:r>
            <a:r>
              <a:rPr lang="fa-IR" sz="2400" dirty="0">
                <a:cs typeface="B Nazanin" panose="00000400000000000000" pitchFamily="2" charset="-78"/>
              </a:rPr>
              <a:t> </a:t>
            </a:r>
            <a:r>
              <a:rPr lang="fa-IR" sz="2400" dirty="0" err="1">
                <a:cs typeface="B Nazanin" panose="00000400000000000000" pitchFamily="2" charset="-78"/>
              </a:rPr>
              <a:t>كه</a:t>
            </a:r>
            <a:r>
              <a:rPr lang="fa-IR" sz="2400" dirty="0">
                <a:cs typeface="B Nazanin" panose="00000400000000000000" pitchFamily="2" charset="-78"/>
              </a:rPr>
              <a:t> فقط با </a:t>
            </a:r>
            <a:r>
              <a:rPr lang="fa-IR" sz="2400" dirty="0" err="1">
                <a:cs typeface="B Nazanin" panose="00000400000000000000" pitchFamily="2" charset="-78"/>
              </a:rPr>
              <a:t>شيرمادر</a:t>
            </a:r>
            <a:r>
              <a:rPr lang="fa-IR" sz="2400" dirty="0">
                <a:cs typeface="B Nazanin" panose="00000400000000000000" pitchFamily="2" charset="-78"/>
              </a:rPr>
              <a:t> بطور </a:t>
            </a:r>
            <a:r>
              <a:rPr lang="fa-IR" sz="2400" dirty="0" err="1">
                <a:cs typeface="B Nazanin" panose="00000400000000000000" pitchFamily="2" charset="-78"/>
              </a:rPr>
              <a:t>انحصاري</a:t>
            </a:r>
            <a:r>
              <a:rPr lang="fa-IR" sz="2400" dirty="0">
                <a:cs typeface="B Nazanin" panose="00000400000000000000" pitchFamily="2" charset="-78"/>
              </a:rPr>
              <a:t> </a:t>
            </a:r>
            <a:r>
              <a:rPr lang="fa-IR" sz="2400" dirty="0" err="1">
                <a:cs typeface="B Nazanin" panose="00000400000000000000" pitchFamily="2" charset="-78"/>
              </a:rPr>
              <a:t>تغذيه</a:t>
            </a:r>
            <a:r>
              <a:rPr lang="fa-IR" sz="2400" dirty="0">
                <a:cs typeface="B Nazanin" panose="00000400000000000000" pitchFamily="2" charset="-78"/>
              </a:rPr>
              <a:t> </a:t>
            </a:r>
            <a:r>
              <a:rPr lang="fa-IR" sz="2400" dirty="0" err="1">
                <a:cs typeface="B Nazanin" panose="00000400000000000000" pitchFamily="2" charset="-78"/>
              </a:rPr>
              <a:t>مي</a:t>
            </a:r>
            <a:r>
              <a:rPr lang="fa-IR" sz="2400" dirty="0">
                <a:cs typeface="B Nazanin" panose="00000400000000000000" pitchFamily="2" charset="-78"/>
              </a:rPr>
              <a:t> </a:t>
            </a:r>
            <a:r>
              <a:rPr lang="fa-IR" sz="2400" dirty="0" smtClean="0">
                <a:cs typeface="B Nazanin" panose="00000400000000000000" pitchFamily="2" charset="-78"/>
              </a:rPr>
              <a:t>شود) 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037439692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63" y="1787934"/>
            <a:ext cx="2199198" cy="2840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1"/>
          <p:cNvSpPr txBox="1">
            <a:spLocks/>
          </p:cNvSpPr>
          <p:nvPr/>
        </p:nvSpPr>
        <p:spPr bwMode="auto">
          <a:xfrm>
            <a:off x="457200" y="4267200"/>
            <a:ext cx="83820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r" rtl="1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B Yagut" pitchFamily="2" charset="-78"/>
              </a:defRPr>
            </a:lvl1pPr>
            <a:lvl2pPr marL="620713" indent="-228600" algn="r" rtl="1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B Yagut" pitchFamily="2" charset="-78"/>
              </a:defRPr>
            </a:lvl2pPr>
            <a:lvl3pPr marL="858838" indent="-228600" algn="r" rtl="1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B Yagut" pitchFamily="2" charset="-78"/>
              </a:defRPr>
            </a:lvl3pPr>
            <a:lvl4pPr marL="1143000" indent="-228600" algn="r" rtl="1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B Yagut" pitchFamily="2" charset="-78"/>
              </a:defRPr>
            </a:lvl4pPr>
            <a:lvl5pPr marL="1371600" indent="-228600" algn="r" rtl="1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B Yagut" pitchFamily="2" charset="-78"/>
              </a:defRPr>
            </a:lvl5pPr>
            <a:lvl6pPr marL="1600200" indent="-228600" algn="r" rtl="1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r" rtl="1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r" rtl="1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r" rtl="1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lvl="1"/>
            <a:r>
              <a:rPr lang="fa-IR" sz="2800" dirty="0" smtClean="0">
                <a:cs typeface="B Nazanin" panose="00000400000000000000" pitchFamily="2" charset="-78"/>
              </a:rPr>
              <a:t>8-3 بار اجابت مزاج در 24 ساعت دارد</a:t>
            </a:r>
          </a:p>
          <a:p>
            <a:pPr lvl="1"/>
            <a:r>
              <a:rPr lang="fa-IR" sz="2800" dirty="0" err="1" smtClean="0">
                <a:cs typeface="B Nazanin" panose="00000400000000000000" pitchFamily="2" charset="-78"/>
              </a:rPr>
              <a:t>هشيار</a:t>
            </a:r>
            <a:r>
              <a:rPr lang="fa-IR" sz="2800" dirty="0" smtClean="0">
                <a:cs typeface="B Nazanin" panose="00000400000000000000" pitchFamily="2" charset="-78"/>
              </a:rPr>
              <a:t> با سلامت </a:t>
            </a:r>
            <a:r>
              <a:rPr lang="fa-IR" sz="2800" dirty="0" err="1" smtClean="0">
                <a:cs typeface="B Nazanin" panose="00000400000000000000" pitchFamily="2" charset="-78"/>
              </a:rPr>
              <a:t>ظاهري</a:t>
            </a:r>
            <a:r>
              <a:rPr lang="fa-IR" sz="2800" dirty="0" smtClean="0">
                <a:cs typeface="B Nazanin" panose="00000400000000000000" pitchFamily="2" charset="-78"/>
              </a:rPr>
              <a:t>، قدرت </a:t>
            </a:r>
            <a:r>
              <a:rPr lang="fa-IR" sz="2800" dirty="0" err="1" smtClean="0">
                <a:cs typeface="B Nazanin" panose="00000400000000000000" pitchFamily="2" charset="-78"/>
              </a:rPr>
              <a:t>عضلاني</a:t>
            </a:r>
            <a:r>
              <a:rPr lang="fa-IR" sz="2800" dirty="0" smtClean="0">
                <a:cs typeface="B Nazanin" panose="00000400000000000000" pitchFamily="2" charset="-78"/>
              </a:rPr>
              <a:t> خوب، پوست شاداب، خواب راحت، خوشنود بعد از </a:t>
            </a:r>
            <a:r>
              <a:rPr lang="fa-IR" sz="2800" dirty="0" err="1" smtClean="0">
                <a:cs typeface="B Nazanin" panose="00000400000000000000" pitchFamily="2" charset="-78"/>
              </a:rPr>
              <a:t>شيرخوردن</a:t>
            </a:r>
            <a:r>
              <a:rPr lang="fa-IR" sz="2800" dirty="0" smtClean="0">
                <a:cs typeface="B Nazanin" panose="00000400000000000000" pitchFamily="2" charset="-78"/>
              </a:rPr>
              <a:t> و بخصوص </a:t>
            </a:r>
            <a:r>
              <a:rPr lang="fa-IR" sz="2800" dirty="0" err="1" smtClean="0">
                <a:cs typeface="B Nazanin" panose="00000400000000000000" pitchFamily="2" charset="-78"/>
              </a:rPr>
              <a:t>شنيدن</a:t>
            </a:r>
            <a:r>
              <a:rPr lang="fa-IR" sz="2800" dirty="0" smtClean="0">
                <a:cs typeface="B Nazanin" panose="00000400000000000000" pitchFamily="2" charset="-78"/>
              </a:rPr>
              <a:t> صدای </a:t>
            </a:r>
            <a:r>
              <a:rPr lang="fa-IR" sz="2800" dirty="0" err="1" smtClean="0">
                <a:cs typeface="B Nazanin" panose="00000400000000000000" pitchFamily="2" charset="-78"/>
              </a:rPr>
              <a:t>بلع</a:t>
            </a:r>
            <a:r>
              <a:rPr lang="fa-IR" sz="2800" dirty="0" smtClean="0">
                <a:cs typeface="B Nazanin" panose="00000400000000000000" pitchFamily="2" charset="-78"/>
              </a:rPr>
              <a:t> او در هنگام شیرخوردن را می </a:t>
            </a:r>
            <a:r>
              <a:rPr lang="fa-IR" sz="2800" dirty="0" err="1" smtClean="0">
                <a:cs typeface="B Nazanin" panose="00000400000000000000" pitchFamily="2" charset="-78"/>
              </a:rPr>
              <a:t>شنوید</a:t>
            </a:r>
            <a:r>
              <a:rPr lang="fa-IR" sz="2800" dirty="0" smtClean="0">
                <a:cs typeface="B Nazanin" panose="00000400000000000000" pitchFamily="2" charset="-78"/>
              </a:rPr>
              <a:t> </a:t>
            </a:r>
            <a:r>
              <a:rPr lang="fa-IR" sz="28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نگران </a:t>
            </a:r>
            <a:r>
              <a:rPr lang="fa-IR" sz="2800" b="1" dirty="0" err="1" smtClean="0">
                <a:solidFill>
                  <a:srgbClr val="FF0000"/>
                </a:solidFill>
                <a:cs typeface="B Nazanin" panose="00000400000000000000" pitchFamily="2" charset="-78"/>
              </a:rPr>
              <a:t>ناكافي</a:t>
            </a:r>
            <a:r>
              <a:rPr lang="fa-IR" sz="28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 بودن </a:t>
            </a:r>
            <a:r>
              <a:rPr lang="fa-IR" sz="2800" b="1" dirty="0" err="1" smtClean="0">
                <a:solidFill>
                  <a:srgbClr val="FF0000"/>
                </a:solidFill>
                <a:cs typeface="B Nazanin" panose="00000400000000000000" pitchFamily="2" charset="-78"/>
              </a:rPr>
              <a:t>شيرتان</a:t>
            </a:r>
            <a:r>
              <a:rPr lang="fa-IR" sz="28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 </a:t>
            </a:r>
            <a:r>
              <a:rPr lang="fa-IR" sz="2800" b="1" dirty="0" err="1" smtClean="0">
                <a:solidFill>
                  <a:srgbClr val="FF0000"/>
                </a:solidFill>
                <a:cs typeface="B Nazanin" panose="00000400000000000000" pitchFamily="2" charset="-78"/>
              </a:rPr>
              <a:t>نباشيد</a:t>
            </a:r>
            <a:r>
              <a:rPr lang="fa-IR" sz="28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 </a:t>
            </a:r>
            <a:endParaRPr lang="fa-IR" sz="2800" b="1" dirty="0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5791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676400"/>
            <a:ext cx="8229600" cy="4525962"/>
          </a:xfrm>
        </p:spPr>
        <p:txBody>
          <a:bodyPr/>
          <a:lstStyle/>
          <a:p>
            <a:r>
              <a:rPr lang="fa-IR" sz="2800" dirty="0" err="1" smtClean="0">
                <a:cs typeface="B Nazanin" panose="00000400000000000000" pitchFamily="2" charset="-78"/>
              </a:rPr>
              <a:t>يكي</a:t>
            </a:r>
            <a:r>
              <a:rPr lang="fa-IR" sz="2800" dirty="0" smtClean="0">
                <a:cs typeface="B Nazanin" panose="00000400000000000000" pitchFamily="2" charset="-78"/>
              </a:rPr>
              <a:t> </a:t>
            </a:r>
            <a:r>
              <a:rPr lang="fa-IR" sz="2800" dirty="0">
                <a:cs typeface="B Nazanin" panose="00000400000000000000" pitchFamily="2" charset="-78"/>
              </a:rPr>
              <a:t>از </a:t>
            </a:r>
            <a:r>
              <a:rPr lang="fa-IR" sz="2800" b="1" i="1" u="sng" dirty="0" err="1">
                <a:solidFill>
                  <a:srgbClr val="FF0000"/>
                </a:solidFill>
                <a:cs typeface="B Nazanin" panose="00000400000000000000" pitchFamily="2" charset="-78"/>
              </a:rPr>
              <a:t>شايع</a:t>
            </a:r>
            <a:r>
              <a:rPr lang="fa-IR" sz="2800" b="1" i="1" u="sng" dirty="0">
                <a:solidFill>
                  <a:srgbClr val="FF0000"/>
                </a:solidFill>
                <a:cs typeface="B Nazanin" panose="00000400000000000000" pitchFamily="2" charset="-78"/>
              </a:rPr>
              <a:t> </a:t>
            </a:r>
            <a:r>
              <a:rPr lang="fa-IR" sz="2800" b="1" i="1" u="sng" dirty="0" err="1">
                <a:solidFill>
                  <a:srgbClr val="FF0000"/>
                </a:solidFill>
                <a:cs typeface="B Nazanin" panose="00000400000000000000" pitchFamily="2" charset="-78"/>
              </a:rPr>
              <a:t>ترين</a:t>
            </a:r>
            <a:r>
              <a:rPr lang="fa-IR" sz="2800" b="1" i="1" u="sng" dirty="0">
                <a:solidFill>
                  <a:srgbClr val="FF0000"/>
                </a:solidFill>
                <a:cs typeface="B Nazanin" panose="00000400000000000000" pitchFamily="2" charset="-78"/>
              </a:rPr>
              <a:t> علل قطع </a:t>
            </a:r>
            <a:r>
              <a:rPr lang="fa-IR" sz="2800" b="1" i="1" u="sng" dirty="0" err="1">
                <a:solidFill>
                  <a:srgbClr val="FF0000"/>
                </a:solidFill>
                <a:cs typeface="B Nazanin" panose="00000400000000000000" pitchFamily="2" charset="-78"/>
              </a:rPr>
              <a:t>شيردهي</a:t>
            </a:r>
            <a:r>
              <a:rPr lang="fa-IR" sz="2800" b="1" i="1" u="sng" dirty="0">
                <a:solidFill>
                  <a:srgbClr val="FF0000"/>
                </a:solidFill>
                <a:cs typeface="B Nazanin" panose="00000400000000000000" pitchFamily="2" charset="-78"/>
              </a:rPr>
              <a:t> </a:t>
            </a:r>
            <a:r>
              <a:rPr lang="fa-IR" sz="2800" dirty="0" err="1">
                <a:cs typeface="B Nazanin" panose="00000400000000000000" pitchFamily="2" charset="-78"/>
              </a:rPr>
              <a:t>اين</a:t>
            </a:r>
            <a:r>
              <a:rPr lang="fa-IR" sz="2800" dirty="0">
                <a:cs typeface="B Nazanin" panose="00000400000000000000" pitchFamily="2" charset="-78"/>
              </a:rPr>
              <a:t> است </a:t>
            </a:r>
            <a:r>
              <a:rPr lang="fa-IR" sz="2800" dirty="0" err="1">
                <a:cs typeface="B Nazanin" panose="00000400000000000000" pitchFamily="2" charset="-78"/>
              </a:rPr>
              <a:t>كه</a:t>
            </a:r>
            <a:r>
              <a:rPr lang="fa-IR" sz="2800" dirty="0">
                <a:cs typeface="B Nazanin" panose="00000400000000000000" pitchFamily="2" charset="-78"/>
              </a:rPr>
              <a:t> </a:t>
            </a:r>
            <a:r>
              <a:rPr lang="fa-IR" sz="2800" b="1" dirty="0" smtClean="0">
                <a:cs typeface="B Nazanin" panose="00000400000000000000" pitchFamily="2" charset="-78"/>
                <a:hlinkClick r:id="" action="ppaction://customshow?id=8&amp;return=true"/>
              </a:rPr>
              <a:t>مادر </a:t>
            </a:r>
            <a:r>
              <a:rPr lang="fa-IR" sz="2800" b="1" dirty="0" err="1">
                <a:cs typeface="B Nazanin" panose="00000400000000000000" pitchFamily="2" charset="-78"/>
                <a:hlinkClick r:id="" action="ppaction://customshow?id=8&amp;return=true"/>
              </a:rPr>
              <a:t>فكر</a:t>
            </a:r>
            <a:r>
              <a:rPr lang="fa-IR" sz="2800" b="1" dirty="0">
                <a:cs typeface="B Nazanin" panose="00000400000000000000" pitchFamily="2" charset="-78"/>
                <a:hlinkClick r:id="" action="ppaction://customshow?id=8&amp;return=true"/>
              </a:rPr>
              <a:t> </a:t>
            </a:r>
            <a:r>
              <a:rPr lang="fa-IR" sz="2800" b="1" dirty="0" err="1">
                <a:cs typeface="B Nazanin" panose="00000400000000000000" pitchFamily="2" charset="-78"/>
                <a:hlinkClick r:id="" action="ppaction://customshow?id=8&amp;return=true"/>
              </a:rPr>
              <a:t>مي</a:t>
            </a:r>
            <a:r>
              <a:rPr lang="fa-IR" sz="2800" b="1" dirty="0">
                <a:cs typeface="B Nazanin" panose="00000400000000000000" pitchFamily="2" charset="-78"/>
                <a:hlinkClick r:id="" action="ppaction://customshow?id=8&amp;return=true"/>
              </a:rPr>
              <a:t> </a:t>
            </a:r>
            <a:r>
              <a:rPr lang="fa-IR" sz="2800" b="1" dirty="0" err="1" smtClean="0">
                <a:cs typeface="B Nazanin" panose="00000400000000000000" pitchFamily="2" charset="-78"/>
                <a:hlinkClick r:id="" action="ppaction://customshow?id=8&amp;return=true"/>
              </a:rPr>
              <a:t>كند</a:t>
            </a:r>
            <a:r>
              <a:rPr lang="fa-IR" sz="2800" b="1" dirty="0" smtClean="0">
                <a:cs typeface="B Nazanin" panose="00000400000000000000" pitchFamily="2" charset="-78"/>
                <a:hlinkClick r:id="" action="ppaction://customshow?id=8&amp;return=true"/>
              </a:rPr>
              <a:t> </a:t>
            </a:r>
            <a:r>
              <a:rPr lang="fa-IR" sz="2800" b="1" dirty="0" err="1">
                <a:cs typeface="B Nazanin" panose="00000400000000000000" pitchFamily="2" charset="-78"/>
                <a:hlinkClick r:id="" action="ppaction://customshow?id=8&amp;return=true"/>
              </a:rPr>
              <a:t>شير</a:t>
            </a:r>
            <a:r>
              <a:rPr lang="fa-IR" sz="2800" b="1" dirty="0">
                <a:cs typeface="B Nazanin" panose="00000400000000000000" pitchFamily="2" charset="-78"/>
                <a:hlinkClick r:id="" action="ppaction://customshow?id=8&amp;return=true"/>
              </a:rPr>
              <a:t> </a:t>
            </a:r>
            <a:r>
              <a:rPr lang="fa-IR" sz="2800" b="1" dirty="0" err="1">
                <a:cs typeface="B Nazanin" panose="00000400000000000000" pitchFamily="2" charset="-78"/>
                <a:hlinkClick r:id="" action="ppaction://customshow?id=8&amp;return=true"/>
              </a:rPr>
              <a:t>كافي</a:t>
            </a:r>
            <a:r>
              <a:rPr lang="fa-IR" sz="2800" b="1" dirty="0">
                <a:cs typeface="B Nazanin" panose="00000400000000000000" pitchFamily="2" charset="-78"/>
                <a:hlinkClick r:id="" action="ppaction://customshow?id=8&amp;return=true"/>
              </a:rPr>
              <a:t> </a:t>
            </a:r>
            <a:r>
              <a:rPr lang="fa-IR" sz="2800" b="1" dirty="0" smtClean="0">
                <a:cs typeface="B Nazanin" panose="00000400000000000000" pitchFamily="2" charset="-78"/>
                <a:hlinkClick r:id="" action="ppaction://customshow?id=8&amp;return=true"/>
              </a:rPr>
              <a:t>ندارد</a:t>
            </a:r>
            <a:r>
              <a:rPr lang="fa-IR" sz="2800" b="1" dirty="0" smtClean="0">
                <a:cs typeface="B Nazanin" panose="00000400000000000000" pitchFamily="2" charset="-78"/>
              </a:rPr>
              <a:t>(احساسی)</a:t>
            </a:r>
          </a:p>
          <a:p>
            <a:r>
              <a:rPr lang="fa-IR" sz="2800" dirty="0" err="1" smtClean="0">
                <a:cs typeface="B Nazanin" panose="00000400000000000000" pitchFamily="2" charset="-78"/>
              </a:rPr>
              <a:t>گاهأ</a:t>
            </a:r>
            <a:r>
              <a:rPr lang="fa-IR" sz="2800" dirty="0" smtClean="0">
                <a:cs typeface="B Nazanin" panose="00000400000000000000" pitchFamily="2" charset="-78"/>
              </a:rPr>
              <a:t> مادر </a:t>
            </a:r>
            <a:r>
              <a:rPr lang="fa-IR" sz="2800" dirty="0" err="1">
                <a:cs typeface="B Nazanin" panose="00000400000000000000" pitchFamily="2" charset="-78"/>
              </a:rPr>
              <a:t>شيركافي</a:t>
            </a:r>
            <a:r>
              <a:rPr lang="fa-IR" sz="2800" dirty="0">
                <a:cs typeface="B Nazanin" panose="00000400000000000000" pitchFamily="2" charset="-78"/>
              </a:rPr>
              <a:t> </a:t>
            </a:r>
            <a:r>
              <a:rPr lang="fa-IR" sz="2800" dirty="0" err="1">
                <a:cs typeface="B Nazanin" panose="00000400000000000000" pitchFamily="2" charset="-78"/>
              </a:rPr>
              <a:t>توليد</a:t>
            </a:r>
            <a:r>
              <a:rPr lang="fa-IR" sz="2800" dirty="0">
                <a:cs typeface="B Nazanin" panose="00000400000000000000" pitchFamily="2" charset="-78"/>
              </a:rPr>
              <a:t> </a:t>
            </a:r>
            <a:r>
              <a:rPr lang="fa-IR" sz="2800" dirty="0" err="1">
                <a:cs typeface="B Nazanin" panose="00000400000000000000" pitchFamily="2" charset="-78"/>
              </a:rPr>
              <a:t>مي</a:t>
            </a:r>
            <a:r>
              <a:rPr lang="fa-IR" sz="2800" dirty="0">
                <a:cs typeface="B Nazanin" panose="00000400000000000000" pitchFamily="2" charset="-78"/>
              </a:rPr>
              <a:t> </a:t>
            </a:r>
            <a:r>
              <a:rPr lang="fa-IR" sz="2800" dirty="0" err="1">
                <a:cs typeface="B Nazanin" panose="00000400000000000000" pitchFamily="2" charset="-78"/>
              </a:rPr>
              <a:t>كند</a:t>
            </a:r>
            <a:r>
              <a:rPr lang="fa-IR" sz="2800" dirty="0">
                <a:cs typeface="B Nazanin" panose="00000400000000000000" pitchFamily="2" charset="-78"/>
              </a:rPr>
              <a:t> و </a:t>
            </a:r>
            <a:r>
              <a:rPr lang="fa-IR" sz="2800" dirty="0" err="1">
                <a:cs typeface="B Nazanin" panose="00000400000000000000" pitchFamily="2" charset="-78"/>
              </a:rPr>
              <a:t>مي</a:t>
            </a:r>
            <a:r>
              <a:rPr lang="fa-IR" sz="2800" dirty="0">
                <a:cs typeface="B Nazanin" panose="00000400000000000000" pitchFamily="2" charset="-78"/>
              </a:rPr>
              <a:t> تواند </a:t>
            </a:r>
            <a:r>
              <a:rPr lang="fa-IR" sz="2800" dirty="0" err="1">
                <a:cs typeface="B Nazanin" panose="00000400000000000000" pitchFamily="2" charset="-78"/>
              </a:rPr>
              <a:t>حتي</a:t>
            </a:r>
            <a:r>
              <a:rPr lang="fa-IR" sz="2800" dirty="0">
                <a:cs typeface="B Nazanin" panose="00000400000000000000" pitchFamily="2" charset="-78"/>
              </a:rPr>
              <a:t> هم زمان دو </a:t>
            </a:r>
            <a:r>
              <a:rPr lang="fa-IR" sz="2800" dirty="0" err="1">
                <a:cs typeface="B Nazanin" panose="00000400000000000000" pitchFamily="2" charset="-78"/>
              </a:rPr>
              <a:t>شيرخوار</a:t>
            </a:r>
            <a:r>
              <a:rPr lang="fa-IR" sz="2800" dirty="0">
                <a:cs typeface="B Nazanin" panose="00000400000000000000" pitchFamily="2" charset="-78"/>
              </a:rPr>
              <a:t> را </a:t>
            </a:r>
            <a:r>
              <a:rPr lang="fa-IR" sz="2800" dirty="0" err="1">
                <a:cs typeface="B Nazanin" panose="00000400000000000000" pitchFamily="2" charset="-78"/>
              </a:rPr>
              <a:t>سير</a:t>
            </a:r>
            <a:r>
              <a:rPr lang="fa-IR" sz="2800" dirty="0">
                <a:cs typeface="B Nazanin" panose="00000400000000000000" pitchFamily="2" charset="-78"/>
              </a:rPr>
              <a:t> </a:t>
            </a:r>
            <a:r>
              <a:rPr lang="fa-IR" sz="2800" dirty="0" err="1">
                <a:cs typeface="B Nazanin" panose="00000400000000000000" pitchFamily="2" charset="-78"/>
              </a:rPr>
              <a:t>نمايد</a:t>
            </a:r>
            <a:r>
              <a:rPr lang="fa-IR" sz="2800" dirty="0">
                <a:cs typeface="B Nazanin" panose="00000400000000000000" pitchFamily="2" charset="-78"/>
              </a:rPr>
              <a:t>، به </a:t>
            </a:r>
            <a:r>
              <a:rPr lang="fa-IR" sz="2800" dirty="0" err="1" smtClean="0">
                <a:cs typeface="B Nazanin" panose="00000400000000000000" pitchFamily="2" charset="-78"/>
              </a:rPr>
              <a:t>دليل</a:t>
            </a:r>
            <a:r>
              <a:rPr lang="fa-IR" sz="2800" dirty="0" smtClean="0">
                <a:cs typeface="B Nazanin" panose="00000400000000000000" pitchFamily="2" charset="-78"/>
              </a:rPr>
              <a:t>:</a:t>
            </a:r>
          </a:p>
          <a:p>
            <a:r>
              <a:rPr lang="fa-IR" sz="2800" dirty="0" smtClean="0">
                <a:cs typeface="B Nazanin" panose="00000400000000000000" pitchFamily="2" charset="-78"/>
              </a:rPr>
              <a:t> </a:t>
            </a:r>
            <a:r>
              <a:rPr lang="fa-IR" sz="2800" b="1" dirty="0">
                <a:cs typeface="B Nazanin" panose="00000400000000000000" pitchFamily="2" charset="-78"/>
              </a:rPr>
              <a:t>عدم اعتماد </a:t>
            </a:r>
            <a:r>
              <a:rPr lang="fa-IR" sz="2800" b="1" dirty="0" err="1" smtClean="0">
                <a:cs typeface="B Nazanin" panose="00000400000000000000" pitchFamily="2" charset="-78"/>
              </a:rPr>
              <a:t>بنفس</a:t>
            </a:r>
            <a:r>
              <a:rPr lang="fa-IR" sz="2800" b="1" dirty="0" smtClean="0">
                <a:cs typeface="B Nazanin" panose="00000400000000000000" pitchFamily="2" charset="-78"/>
              </a:rPr>
              <a:t> </a:t>
            </a:r>
            <a:r>
              <a:rPr lang="fa-IR" sz="2000" b="1" dirty="0" smtClean="0">
                <a:cs typeface="B Nazanin" panose="00000400000000000000" pitchFamily="2" charset="-78"/>
              </a:rPr>
              <a:t>(</a:t>
            </a:r>
            <a:r>
              <a:rPr lang="fa-IR" sz="2000" dirty="0" smtClean="0">
                <a:cs typeface="B Nazanin" panose="00000400000000000000" pitchFamily="2" charset="-78"/>
              </a:rPr>
              <a:t>بخصوص مادران جوان با </a:t>
            </a:r>
            <a:r>
              <a:rPr lang="fa-IR" sz="2000" dirty="0" err="1" smtClean="0">
                <a:cs typeface="B Nazanin" panose="00000400000000000000" pitchFamily="2" charset="-78"/>
              </a:rPr>
              <a:t>حمايت</a:t>
            </a:r>
            <a:r>
              <a:rPr lang="fa-IR" sz="2000" dirty="0" smtClean="0">
                <a:cs typeface="B Nazanin" panose="00000400000000000000" pitchFamily="2" charset="-78"/>
              </a:rPr>
              <a:t> کمتر از جانب </a:t>
            </a:r>
            <a:r>
              <a:rPr lang="fa-IR" sz="2000" dirty="0" err="1">
                <a:cs typeface="B Nazanin" panose="00000400000000000000" pitchFamily="2" charset="-78"/>
              </a:rPr>
              <a:t>فاميل</a:t>
            </a:r>
            <a:r>
              <a:rPr lang="fa-IR" sz="2000" dirty="0">
                <a:cs typeface="B Nazanin" panose="00000400000000000000" pitchFamily="2" charset="-78"/>
              </a:rPr>
              <a:t> و شوهر و </a:t>
            </a:r>
            <a:r>
              <a:rPr lang="fa-IR" sz="2000" dirty="0" smtClean="0">
                <a:cs typeface="B Nazanin" panose="00000400000000000000" pitchFamily="2" charset="-78"/>
              </a:rPr>
              <a:t>دوستان)</a:t>
            </a:r>
          </a:p>
          <a:p>
            <a:r>
              <a:rPr lang="fa-IR" sz="2800" b="1" dirty="0" err="1" smtClean="0">
                <a:cs typeface="B Nazanin" panose="00000400000000000000" pitchFamily="2" charset="-78"/>
              </a:rPr>
              <a:t>نگراني</a:t>
            </a:r>
            <a:r>
              <a:rPr lang="fa-IR" sz="2800" b="1" dirty="0" smtClean="0">
                <a:cs typeface="B Nazanin" panose="00000400000000000000" pitchFamily="2" charset="-78"/>
              </a:rPr>
              <a:t> </a:t>
            </a:r>
            <a:r>
              <a:rPr lang="fa-IR" sz="2800" b="1" dirty="0">
                <a:cs typeface="B Nazanin" panose="00000400000000000000" pitchFamily="2" charset="-78"/>
              </a:rPr>
              <a:t>، استرس ، </a:t>
            </a:r>
            <a:r>
              <a:rPr lang="fa-IR" sz="2800" b="1" dirty="0" err="1">
                <a:cs typeface="B Nazanin" panose="00000400000000000000" pitchFamily="2" charset="-78"/>
              </a:rPr>
              <a:t>خستگي</a:t>
            </a:r>
            <a:r>
              <a:rPr lang="fa-IR" sz="2800" b="1" dirty="0">
                <a:cs typeface="B Nazanin" panose="00000400000000000000" pitchFamily="2" charset="-78"/>
              </a:rPr>
              <a:t> </a:t>
            </a:r>
            <a:r>
              <a:rPr lang="fa-IR" sz="2000" dirty="0">
                <a:cs typeface="B Nazanin" panose="00000400000000000000" pitchFamily="2" charset="-78"/>
              </a:rPr>
              <a:t>(باعث </a:t>
            </a:r>
            <a:r>
              <a:rPr lang="fa-IR" sz="2000" dirty="0" err="1">
                <a:cs typeface="B Nazanin" panose="00000400000000000000" pitchFamily="2" charset="-78"/>
              </a:rPr>
              <a:t>كاهش</a:t>
            </a:r>
            <a:r>
              <a:rPr lang="fa-IR" sz="2000" dirty="0">
                <a:cs typeface="B Nazanin" panose="00000400000000000000" pitchFamily="2" charset="-78"/>
              </a:rPr>
              <a:t> </a:t>
            </a:r>
            <a:r>
              <a:rPr lang="fa-IR" sz="2000" dirty="0" err="1">
                <a:cs typeface="B Nazanin" panose="00000400000000000000" pitchFamily="2" charset="-78"/>
              </a:rPr>
              <a:t>رفلكس</a:t>
            </a:r>
            <a:r>
              <a:rPr lang="fa-IR" sz="2000" dirty="0">
                <a:cs typeface="B Nazanin" panose="00000400000000000000" pitchFamily="2" charset="-78"/>
              </a:rPr>
              <a:t> </a:t>
            </a:r>
            <a:r>
              <a:rPr lang="fa-IR" sz="2000" dirty="0" err="1">
                <a:cs typeface="B Nazanin" panose="00000400000000000000" pitchFamily="2" charset="-78"/>
              </a:rPr>
              <a:t>اكسي</a:t>
            </a:r>
            <a:r>
              <a:rPr lang="fa-IR" sz="2000" dirty="0">
                <a:cs typeface="B Nazanin" panose="00000400000000000000" pitchFamily="2" charset="-78"/>
              </a:rPr>
              <a:t> </a:t>
            </a:r>
            <a:r>
              <a:rPr lang="fa-IR" sz="2000" dirty="0" err="1" smtClean="0">
                <a:cs typeface="B Nazanin" panose="00000400000000000000" pitchFamily="2" charset="-78"/>
              </a:rPr>
              <a:t>توسين</a:t>
            </a:r>
            <a:r>
              <a:rPr lang="fa-IR" sz="2000" dirty="0" smtClean="0">
                <a:cs typeface="B Nazanin" panose="00000400000000000000" pitchFamily="2" charset="-78"/>
              </a:rPr>
              <a:t>) </a:t>
            </a:r>
            <a:endParaRPr lang="fa-IR" sz="2000" dirty="0">
              <a:cs typeface="B Nazanin" panose="00000400000000000000" pitchFamily="2" charset="-78"/>
            </a:endParaRPr>
          </a:p>
          <a:p>
            <a:r>
              <a:rPr lang="fa-IR" sz="2800" b="1" dirty="0" err="1" smtClean="0">
                <a:cs typeface="B Nazanin" panose="00000400000000000000" pitchFamily="2" charset="-78"/>
              </a:rPr>
              <a:t>رفتارهاي</a:t>
            </a:r>
            <a:r>
              <a:rPr lang="fa-IR" sz="2800" b="1" dirty="0" smtClean="0">
                <a:cs typeface="B Nazanin" panose="00000400000000000000" pitchFamily="2" charset="-78"/>
              </a:rPr>
              <a:t> </a:t>
            </a:r>
            <a:r>
              <a:rPr lang="fa-IR" sz="2800" b="1" dirty="0" err="1">
                <a:cs typeface="B Nazanin" panose="00000400000000000000" pitchFamily="2" charset="-78"/>
              </a:rPr>
              <a:t>شيرخوار</a:t>
            </a:r>
            <a:r>
              <a:rPr lang="fa-IR" sz="2800" dirty="0">
                <a:cs typeface="B Nazanin" panose="00000400000000000000" pitchFamily="2" charset="-78"/>
              </a:rPr>
              <a:t>(مثل </a:t>
            </a:r>
            <a:r>
              <a:rPr lang="fa-IR" sz="2800" dirty="0" err="1">
                <a:cs typeface="B Nazanin" panose="00000400000000000000" pitchFamily="2" charset="-78"/>
              </a:rPr>
              <a:t>گريه</a:t>
            </a:r>
            <a:r>
              <a:rPr lang="fa-IR" sz="2800" dirty="0">
                <a:cs typeface="B Nazanin" panose="00000400000000000000" pitchFamily="2" charset="-78"/>
              </a:rPr>
              <a:t> </a:t>
            </a:r>
            <a:r>
              <a:rPr lang="fa-IR" sz="2800" dirty="0" err="1">
                <a:cs typeface="B Nazanin" panose="00000400000000000000" pitchFamily="2" charset="-78"/>
              </a:rPr>
              <a:t>زياد</a:t>
            </a:r>
            <a:r>
              <a:rPr lang="fa-IR" sz="2800" dirty="0">
                <a:cs typeface="B Nazanin" panose="00000400000000000000" pitchFamily="2" charset="-78"/>
              </a:rPr>
              <a:t> </a:t>
            </a:r>
            <a:r>
              <a:rPr lang="fa-IR" sz="2800" dirty="0" err="1">
                <a:cs typeface="B Nazanin" panose="00000400000000000000" pitchFamily="2" charset="-78"/>
              </a:rPr>
              <a:t>يا</a:t>
            </a:r>
            <a:r>
              <a:rPr lang="fa-IR" sz="2800" dirty="0">
                <a:cs typeface="B Nazanin" panose="00000400000000000000" pitchFamily="2" charset="-78"/>
              </a:rPr>
              <a:t> </a:t>
            </a:r>
            <a:r>
              <a:rPr lang="fa-IR" sz="2800" dirty="0" err="1">
                <a:cs typeface="B Nazanin" panose="00000400000000000000" pitchFamily="2" charset="-78"/>
              </a:rPr>
              <a:t>مكرر</a:t>
            </a:r>
            <a:r>
              <a:rPr lang="fa-IR" sz="2800" dirty="0">
                <a:cs typeface="B Nazanin" panose="00000400000000000000" pitchFamily="2" charset="-78"/>
              </a:rPr>
              <a:t> </a:t>
            </a:r>
            <a:r>
              <a:rPr lang="fa-IR" sz="2800" dirty="0" err="1">
                <a:cs typeface="B Nazanin" panose="00000400000000000000" pitchFamily="2" charset="-78"/>
              </a:rPr>
              <a:t>شيرخوردن</a:t>
            </a:r>
            <a:r>
              <a:rPr lang="fa-IR" sz="2800" dirty="0">
                <a:cs typeface="B Nazanin" panose="00000400000000000000" pitchFamily="2" charset="-78"/>
              </a:rPr>
              <a:t>...)، </a:t>
            </a:r>
            <a:r>
              <a:rPr lang="fa-IR" sz="2800" b="1" dirty="0" err="1">
                <a:cs typeface="B Nazanin" panose="00000400000000000000" pitchFamily="2" charset="-78"/>
              </a:rPr>
              <a:t>بيماري</a:t>
            </a:r>
            <a:r>
              <a:rPr lang="fa-IR" sz="2800" b="1" dirty="0">
                <a:cs typeface="B Nazanin" panose="00000400000000000000" pitchFamily="2" charset="-78"/>
              </a:rPr>
              <a:t> </a:t>
            </a:r>
            <a:r>
              <a:rPr lang="fa-IR" sz="2800" b="1" dirty="0" err="1">
                <a:cs typeface="B Nazanin" panose="00000400000000000000" pitchFamily="2" charset="-78"/>
              </a:rPr>
              <a:t>يا</a:t>
            </a:r>
            <a:r>
              <a:rPr lang="fa-IR" sz="2800" b="1" dirty="0">
                <a:cs typeface="B Nazanin" panose="00000400000000000000" pitchFamily="2" charset="-78"/>
              </a:rPr>
              <a:t> مصرف داروها</a:t>
            </a:r>
            <a:r>
              <a:rPr lang="fa-IR" sz="2800" dirty="0" smtClean="0">
                <a:cs typeface="B Nazanin" panose="00000400000000000000" pitchFamily="2" charset="-78"/>
              </a:rPr>
              <a:t>...</a:t>
            </a:r>
          </a:p>
          <a:p>
            <a:pPr marL="109537" indent="0">
              <a:buNone/>
            </a:pPr>
            <a:r>
              <a:rPr lang="fa-IR" sz="28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    باز هم </a:t>
            </a:r>
            <a:r>
              <a:rPr lang="fa-IR" sz="2800" b="1" dirty="0" err="1" smtClean="0">
                <a:solidFill>
                  <a:srgbClr val="FF0000"/>
                </a:solidFill>
                <a:cs typeface="B Nazanin" panose="00000400000000000000" pitchFamily="2" charset="-78"/>
              </a:rPr>
              <a:t>فكر</a:t>
            </a:r>
            <a:r>
              <a:rPr lang="fa-IR" sz="28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 </a:t>
            </a:r>
            <a:r>
              <a:rPr lang="fa-IR" sz="2800" b="1" dirty="0" err="1">
                <a:solidFill>
                  <a:srgbClr val="FF0000"/>
                </a:solidFill>
                <a:cs typeface="B Nazanin" panose="00000400000000000000" pitchFamily="2" charset="-78"/>
              </a:rPr>
              <a:t>مي</a:t>
            </a:r>
            <a:r>
              <a:rPr lang="fa-IR" sz="2800" b="1" dirty="0">
                <a:solidFill>
                  <a:srgbClr val="FF0000"/>
                </a:solidFill>
                <a:cs typeface="B Nazanin" panose="00000400000000000000" pitchFamily="2" charset="-78"/>
              </a:rPr>
              <a:t> </a:t>
            </a:r>
            <a:r>
              <a:rPr lang="fa-IR" sz="2800" b="1" dirty="0" err="1">
                <a:solidFill>
                  <a:srgbClr val="FF0000"/>
                </a:solidFill>
                <a:cs typeface="B Nazanin" panose="00000400000000000000" pitchFamily="2" charset="-78"/>
              </a:rPr>
              <a:t>كند</a:t>
            </a:r>
            <a:r>
              <a:rPr lang="fa-IR" sz="2800" b="1" dirty="0">
                <a:solidFill>
                  <a:srgbClr val="FF0000"/>
                </a:solidFill>
                <a:cs typeface="B Nazanin" panose="00000400000000000000" pitchFamily="2" charset="-78"/>
              </a:rPr>
              <a:t> </a:t>
            </a:r>
            <a:r>
              <a:rPr lang="fa-IR" sz="2800" b="1" dirty="0" err="1">
                <a:solidFill>
                  <a:srgbClr val="FF0000"/>
                </a:solidFill>
                <a:cs typeface="B Nazanin" panose="00000400000000000000" pitchFamily="2" charset="-78"/>
              </a:rPr>
              <a:t>شير</a:t>
            </a:r>
            <a:r>
              <a:rPr lang="fa-IR" sz="2800" b="1" dirty="0">
                <a:solidFill>
                  <a:srgbClr val="FF0000"/>
                </a:solidFill>
                <a:cs typeface="B Nazanin" panose="00000400000000000000" pitchFamily="2" charset="-78"/>
              </a:rPr>
              <a:t> </a:t>
            </a:r>
            <a:r>
              <a:rPr lang="fa-IR" sz="2800" b="1" dirty="0" err="1">
                <a:solidFill>
                  <a:srgbClr val="FF0000"/>
                </a:solidFill>
                <a:cs typeface="B Nazanin" panose="00000400000000000000" pitchFamily="2" charset="-78"/>
              </a:rPr>
              <a:t>كافي</a:t>
            </a:r>
            <a:r>
              <a:rPr lang="fa-IR" sz="2800" b="1" dirty="0">
                <a:solidFill>
                  <a:srgbClr val="FF0000"/>
                </a:solidFill>
                <a:cs typeface="B Nazanin" panose="00000400000000000000" pitchFamily="2" charset="-78"/>
              </a:rPr>
              <a:t> </a:t>
            </a:r>
            <a:r>
              <a:rPr lang="fa-IR" sz="28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ندارد!؟ 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411031386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7619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1600200"/>
            <a:ext cx="7543800" cy="4525962"/>
          </a:xfrm>
        </p:spPr>
        <p:txBody>
          <a:bodyPr/>
          <a:lstStyle/>
          <a:p>
            <a:r>
              <a:rPr lang="fa-IR" sz="2800" b="1" dirty="0">
                <a:cs typeface="B Nazanin" panose="00000400000000000000" pitchFamily="2" charset="-78"/>
              </a:rPr>
              <a:t>بهترین و </a:t>
            </a:r>
            <a:r>
              <a:rPr lang="fa-IR" sz="2800" b="1" dirty="0" err="1" smtClean="0">
                <a:cs typeface="B Nazanin" panose="00000400000000000000" pitchFamily="2" charset="-78"/>
              </a:rPr>
              <a:t>کاملترين</a:t>
            </a:r>
            <a:r>
              <a:rPr lang="fa-IR" sz="2800" dirty="0" smtClean="0">
                <a:cs typeface="B Nazanin" panose="00000400000000000000" pitchFamily="2" charset="-78"/>
              </a:rPr>
              <a:t> غذای انحصاری و </a:t>
            </a:r>
            <a:r>
              <a:rPr lang="fa-IR" sz="2800" b="1" dirty="0" smtClean="0">
                <a:cs typeface="B Nazanin" panose="00000400000000000000" pitchFamily="2" charset="-78"/>
              </a:rPr>
              <a:t>حفاظت شیرخوار </a:t>
            </a:r>
            <a:r>
              <a:rPr lang="fa-IR" sz="2800" dirty="0" smtClean="0">
                <a:cs typeface="B Nazanin" panose="00000400000000000000" pitchFamily="2" charset="-78"/>
              </a:rPr>
              <a:t>بخصوص </a:t>
            </a:r>
            <a:r>
              <a:rPr lang="fa-IR" sz="2800" dirty="0">
                <a:cs typeface="B Nazanin" panose="00000400000000000000" pitchFamily="2" charset="-78"/>
              </a:rPr>
              <a:t>برای 6 ماه اول </a:t>
            </a:r>
            <a:r>
              <a:rPr lang="fa-IR" sz="2800" dirty="0" smtClean="0">
                <a:cs typeface="B Nazanin" panose="00000400000000000000" pitchFamily="2" charset="-78"/>
              </a:rPr>
              <a:t>عمر و سپس ادامه آن همراه با غذای کمکی و سپس غذای خانواده تا 2 سال </a:t>
            </a:r>
            <a:r>
              <a:rPr lang="fa-IR" sz="2800" dirty="0" err="1" smtClean="0">
                <a:cs typeface="B Nazanin" panose="00000400000000000000" pitchFamily="2" charset="-78"/>
              </a:rPr>
              <a:t>ویا</a:t>
            </a:r>
            <a:r>
              <a:rPr lang="fa-IR" sz="2800" dirty="0" smtClean="0">
                <a:cs typeface="B Nazanin" panose="00000400000000000000" pitchFamily="2" charset="-78"/>
              </a:rPr>
              <a:t> بیشتر</a:t>
            </a:r>
          </a:p>
          <a:p>
            <a:r>
              <a:rPr lang="fa-IR" sz="2800" dirty="0" smtClean="0">
                <a:cs typeface="B Nazanin" panose="00000400000000000000" pitchFamily="2" charset="-78"/>
              </a:rPr>
              <a:t>نوزادی که با شیرمادر تغذیه می شود به </a:t>
            </a:r>
            <a:r>
              <a:rPr lang="fa-IR" sz="2800" dirty="0">
                <a:cs typeface="B Nazanin" panose="00000400000000000000" pitchFamily="2" charset="-78"/>
              </a:rPr>
              <a:t>آب، آب قند، </a:t>
            </a:r>
            <a:r>
              <a:rPr lang="fa-IR" sz="2800" dirty="0" smtClean="0">
                <a:cs typeface="B Nazanin" panose="00000400000000000000" pitchFamily="2" charset="-78"/>
              </a:rPr>
              <a:t>ترنجبین، شیر مصنوعی </a:t>
            </a:r>
            <a:r>
              <a:rPr lang="fa-IR" sz="2800" dirty="0" err="1" smtClean="0">
                <a:cs typeface="B Nazanin" panose="00000400000000000000" pitchFamily="2" charset="-78"/>
              </a:rPr>
              <a:t>وهیچ</a:t>
            </a:r>
            <a:r>
              <a:rPr lang="fa-IR" sz="2800" dirty="0" smtClean="0">
                <a:cs typeface="B Nazanin" panose="00000400000000000000" pitchFamily="2" charset="-78"/>
              </a:rPr>
              <a:t> ماده </a:t>
            </a:r>
            <a:r>
              <a:rPr lang="fa-IR" sz="2800" dirty="0">
                <a:cs typeface="B Nazanin" panose="00000400000000000000" pitchFamily="2" charset="-78"/>
              </a:rPr>
              <a:t>غذائی </a:t>
            </a:r>
            <a:r>
              <a:rPr lang="fa-IR" sz="2800" dirty="0" smtClean="0">
                <a:cs typeface="B Nazanin" panose="00000400000000000000" pitchFamily="2" charset="-78"/>
              </a:rPr>
              <a:t>دیگری نیاز ندارد </a:t>
            </a:r>
          </a:p>
          <a:p>
            <a:r>
              <a:rPr lang="fa-IR" sz="2800" dirty="0">
                <a:cs typeface="B Nazanin" panose="00000400000000000000" pitchFamily="2" charset="-78"/>
              </a:rPr>
              <a:t>توانائی مادر در </a:t>
            </a:r>
            <a:r>
              <a:rPr lang="fa-IR" sz="2800" dirty="0" err="1">
                <a:cs typeface="B Nazanin" panose="00000400000000000000" pitchFamily="2" charset="-78"/>
              </a:rPr>
              <a:t>توليد</a:t>
            </a:r>
            <a:r>
              <a:rPr lang="fa-IR" sz="2800" dirty="0">
                <a:cs typeface="B Nazanin" panose="00000400000000000000" pitchFamily="2" charset="-78"/>
              </a:rPr>
              <a:t> </a:t>
            </a:r>
            <a:r>
              <a:rPr lang="fa-IR" sz="2800" b="1" dirty="0" err="1">
                <a:cs typeface="B Nazanin" panose="00000400000000000000" pitchFamily="2" charset="-78"/>
              </a:rPr>
              <a:t>شيرکافی</a:t>
            </a:r>
            <a:r>
              <a:rPr lang="fa-IR" sz="2800" b="1" dirty="0">
                <a:cs typeface="B Nazanin" panose="00000400000000000000" pitchFamily="2" charset="-78"/>
              </a:rPr>
              <a:t> و بطور انحصاری </a:t>
            </a:r>
            <a:r>
              <a:rPr lang="fa-IR" sz="2800" dirty="0">
                <a:cs typeface="B Nazanin" panose="00000400000000000000" pitchFamily="2" charset="-78"/>
              </a:rPr>
              <a:t>و بدون استفاده از </a:t>
            </a:r>
            <a:r>
              <a:rPr lang="fa-IR" sz="2800" dirty="0" err="1" smtClean="0">
                <a:cs typeface="B Nazanin" panose="00000400000000000000" pitchFamily="2" charset="-78"/>
              </a:rPr>
              <a:t>شیرکمکی</a:t>
            </a:r>
            <a:r>
              <a:rPr lang="fa-IR" sz="2800" dirty="0" smtClean="0">
                <a:cs typeface="B Nazanin" panose="00000400000000000000" pitchFamily="2" charset="-78"/>
              </a:rPr>
              <a:t> مصنوعی برای </a:t>
            </a:r>
            <a:r>
              <a:rPr lang="fa-IR" sz="2800" b="1" dirty="0" smtClean="0">
                <a:cs typeface="B Nazanin" panose="00000400000000000000" pitchFamily="2" charset="-78"/>
              </a:rPr>
              <a:t>هر فصل </a:t>
            </a:r>
            <a:r>
              <a:rPr lang="fa-IR" sz="2800" dirty="0" smtClean="0">
                <a:cs typeface="B Nazanin" panose="00000400000000000000" pitchFamily="2" charset="-78"/>
              </a:rPr>
              <a:t>و هر </a:t>
            </a:r>
            <a:r>
              <a:rPr lang="fa-IR" sz="2800" b="1" u="sng" dirty="0" smtClean="0">
                <a:cs typeface="B Nazanin" panose="00000400000000000000" pitchFamily="2" charset="-78"/>
              </a:rPr>
              <a:t>دو جنس </a:t>
            </a:r>
            <a:r>
              <a:rPr lang="fa-IR" sz="2800" dirty="0" smtClean="0">
                <a:cs typeface="B Nazanin" panose="00000400000000000000" pitchFamily="2" charset="-78"/>
              </a:rPr>
              <a:t>،</a:t>
            </a:r>
            <a:r>
              <a:rPr lang="fa-IR" sz="2800" dirty="0" err="1" smtClean="0">
                <a:cs typeface="B Nazanin" panose="00000400000000000000" pitchFamily="2" charset="-78"/>
              </a:rPr>
              <a:t>دوقلوها</a:t>
            </a:r>
            <a:r>
              <a:rPr lang="fa-IR" sz="2800" dirty="0" smtClean="0">
                <a:cs typeface="B Nazanin" panose="00000400000000000000" pitchFamily="2" charset="-78"/>
              </a:rPr>
              <a:t> </a:t>
            </a:r>
            <a:r>
              <a:rPr lang="fa-IR" sz="2800" dirty="0">
                <a:cs typeface="B Nazanin" panose="00000400000000000000" pitchFamily="2" charset="-78"/>
              </a:rPr>
              <a:t>و حتی سه </a:t>
            </a:r>
            <a:r>
              <a:rPr lang="fa-IR" sz="2800" dirty="0" err="1" smtClean="0">
                <a:cs typeface="B Nazanin" panose="00000400000000000000" pitchFamily="2" charset="-78"/>
              </a:rPr>
              <a:t>قلوها</a:t>
            </a:r>
            <a:endParaRPr lang="fa-IR" sz="2800" dirty="0" smtClean="0">
              <a:cs typeface="B Nazanin" panose="00000400000000000000" pitchFamily="2" charset="-78"/>
            </a:endParaRPr>
          </a:p>
          <a:p>
            <a:r>
              <a:rPr lang="fa-IR" sz="2800" dirty="0" smtClean="0">
                <a:cs typeface="B Nazanin" panose="00000400000000000000" pitchFamily="2" charset="-78"/>
              </a:rPr>
              <a:t>حتی آغوز </a:t>
            </a:r>
            <a:r>
              <a:rPr lang="fa-IR" sz="2800" dirty="0" err="1">
                <a:cs typeface="B Nazanin" panose="00000400000000000000" pitchFamily="2" charset="-78"/>
              </a:rPr>
              <a:t>توليد</a:t>
            </a:r>
            <a:r>
              <a:rPr lang="fa-IR" sz="2800" dirty="0">
                <a:cs typeface="B Nazanin" panose="00000400000000000000" pitchFamily="2" charset="-78"/>
              </a:rPr>
              <a:t> شده </a:t>
            </a:r>
            <a:r>
              <a:rPr lang="fa-IR" sz="2800" dirty="0" smtClean="0">
                <a:cs typeface="B Nazanin" panose="00000400000000000000" pitchFamily="2" charset="-78"/>
              </a:rPr>
              <a:t>پس </a:t>
            </a:r>
            <a:r>
              <a:rPr lang="fa-IR" sz="2800" dirty="0">
                <a:cs typeface="B Nazanin" panose="00000400000000000000" pitchFamily="2" charset="-78"/>
              </a:rPr>
              <a:t>از تولد </a:t>
            </a:r>
            <a:r>
              <a:rPr lang="fa-IR" sz="2800" dirty="0" err="1" smtClean="0">
                <a:cs typeface="B Nazanin" panose="00000400000000000000" pitchFamily="2" charset="-78"/>
              </a:rPr>
              <a:t>بيشتر</a:t>
            </a:r>
            <a:r>
              <a:rPr lang="fa-IR" sz="2800" dirty="0" smtClean="0">
                <a:cs typeface="B Nazanin" panose="00000400000000000000" pitchFamily="2" charset="-78"/>
              </a:rPr>
              <a:t> </a:t>
            </a:r>
            <a:r>
              <a:rPr lang="fa-IR" sz="2800" dirty="0">
                <a:cs typeface="B Nazanin" panose="00000400000000000000" pitchFamily="2" charset="-78"/>
              </a:rPr>
              <a:t>از </a:t>
            </a:r>
            <a:r>
              <a:rPr lang="fa-IR" sz="2800" dirty="0" err="1">
                <a:cs typeface="B Nazanin" panose="00000400000000000000" pitchFamily="2" charset="-78"/>
              </a:rPr>
              <a:t>نياز</a:t>
            </a:r>
            <a:r>
              <a:rPr lang="fa-IR" sz="2800" dirty="0">
                <a:cs typeface="B Nazanin" panose="00000400000000000000" pitchFamily="2" charset="-78"/>
              </a:rPr>
              <a:t> و حجم معده </a:t>
            </a:r>
            <a:r>
              <a:rPr lang="fa-IR" sz="2800" dirty="0" smtClean="0">
                <a:cs typeface="B Nazanin" panose="00000400000000000000" pitchFamily="2" charset="-78"/>
              </a:rPr>
              <a:t>نوزاد است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23121826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45787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805042484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0" y="1371600"/>
            <a:ext cx="5943600" cy="56388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fa-IR" sz="2400" b="1" dirty="0" smtClean="0">
                <a:cs typeface="B Nazanin" panose="00000400000000000000" pitchFamily="2" charset="-78"/>
              </a:rPr>
              <a:t>روز اول</a:t>
            </a:r>
            <a:endParaRPr lang="en-US" sz="2400" dirty="0" smtClean="0">
              <a:cs typeface="B Nazanin" panose="00000400000000000000" pitchFamily="2" charset="-78"/>
            </a:endParaRPr>
          </a:p>
          <a:p>
            <a:pPr lvl="1">
              <a:defRPr/>
            </a:pPr>
            <a:r>
              <a:rPr lang="fa-IR" sz="1800" i="1" dirty="0" smtClean="0">
                <a:cs typeface="B Nazanin" panose="00000400000000000000" pitchFamily="2" charset="-78"/>
              </a:rPr>
              <a:t>به اندازه تیله بزرگ 7-5 سی </a:t>
            </a:r>
            <a:r>
              <a:rPr lang="fa-IR" sz="1800" i="1" dirty="0" err="1" smtClean="0">
                <a:cs typeface="B Nazanin" panose="00000400000000000000" pitchFamily="2" charset="-78"/>
              </a:rPr>
              <a:t>سی</a:t>
            </a:r>
            <a:endParaRPr lang="en-US" sz="1800" i="1" dirty="0" smtClean="0">
              <a:cs typeface="B Nazanin" panose="00000400000000000000" pitchFamily="2" charset="-78"/>
            </a:endParaRPr>
          </a:p>
          <a:p>
            <a:pPr lvl="1">
              <a:defRPr/>
            </a:pPr>
            <a:r>
              <a:rPr lang="fa-IR" sz="1800" b="1" i="1" dirty="0" smtClean="0">
                <a:solidFill>
                  <a:schemeClr val="accent4">
                    <a:lumMod val="10000"/>
                  </a:schemeClr>
                </a:solidFill>
                <a:cs typeface="B Nazanin" panose="00000400000000000000" pitchFamily="2" charset="-78"/>
              </a:rPr>
              <a:t>تولید شیرمادر حد اقل 7سی سی در هر نوبت</a:t>
            </a:r>
            <a:r>
              <a:rPr lang="en-US" sz="1800" b="1" i="1" dirty="0" smtClean="0">
                <a:solidFill>
                  <a:schemeClr val="accent4">
                    <a:lumMod val="10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en-US" sz="1800" i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  </a:t>
            </a:r>
          </a:p>
          <a:p>
            <a:pPr lvl="2">
              <a:defRPr/>
            </a:pPr>
            <a:r>
              <a:rPr lang="fa-IR" sz="1800" i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متوسط دریافت شیر  در هر نوبت تغذیه 10-2 سی </a:t>
            </a:r>
            <a:r>
              <a:rPr lang="fa-IR" sz="1800" i="1" dirty="0" err="1" smtClean="0">
                <a:solidFill>
                  <a:srgbClr val="FF0000"/>
                </a:solidFill>
                <a:cs typeface="B Nazanin" panose="00000400000000000000" pitchFamily="2" charset="-78"/>
              </a:rPr>
              <a:t>سی</a:t>
            </a:r>
            <a:endParaRPr lang="en-US" sz="1800" i="1" dirty="0" smtClean="0">
              <a:solidFill>
                <a:srgbClr val="FF0000"/>
              </a:solidFill>
              <a:cs typeface="B Nazanin" panose="00000400000000000000" pitchFamily="2" charset="-78"/>
            </a:endParaRPr>
          </a:p>
          <a:p>
            <a:pPr>
              <a:defRPr/>
            </a:pPr>
            <a:r>
              <a:rPr lang="fa-IR" sz="2400" b="1" dirty="0" smtClean="0">
                <a:cs typeface="B Nazanin" panose="00000400000000000000" pitchFamily="2" charset="-78"/>
              </a:rPr>
              <a:t>روز سوم</a:t>
            </a:r>
            <a:endParaRPr lang="en-US" sz="2400" dirty="0" smtClean="0">
              <a:cs typeface="B Nazanin" panose="00000400000000000000" pitchFamily="2" charset="-78"/>
            </a:endParaRPr>
          </a:p>
          <a:p>
            <a:pPr lvl="1">
              <a:defRPr/>
            </a:pPr>
            <a:r>
              <a:rPr lang="fa-IR" sz="1800" i="1" dirty="0" smtClean="0">
                <a:cs typeface="B Nazanin" panose="00000400000000000000" pitchFamily="2" charset="-78"/>
              </a:rPr>
              <a:t>به </a:t>
            </a:r>
            <a:r>
              <a:rPr lang="fa-IR" sz="1800" i="1" dirty="0">
                <a:cs typeface="B Nazanin" panose="00000400000000000000" pitchFamily="2" charset="-78"/>
              </a:rPr>
              <a:t>اندازه </a:t>
            </a:r>
            <a:r>
              <a:rPr lang="fa-IR" sz="1800" i="1" dirty="0" smtClean="0">
                <a:cs typeface="B Nazanin" panose="00000400000000000000" pitchFamily="2" charset="-78"/>
              </a:rPr>
              <a:t>توپ </a:t>
            </a:r>
            <a:r>
              <a:rPr lang="fa-IR" sz="1800" i="1" dirty="0" err="1" smtClean="0">
                <a:cs typeface="B Nazanin" panose="00000400000000000000" pitchFamily="2" charset="-78"/>
              </a:rPr>
              <a:t>پینگ</a:t>
            </a:r>
            <a:r>
              <a:rPr lang="fa-IR" sz="1800" i="1" dirty="0" smtClean="0">
                <a:cs typeface="B Nazanin" panose="00000400000000000000" pitchFamily="2" charset="-78"/>
              </a:rPr>
              <a:t> </a:t>
            </a:r>
            <a:r>
              <a:rPr lang="fa-IR" sz="1800" i="1" dirty="0" err="1" smtClean="0">
                <a:cs typeface="B Nazanin" panose="00000400000000000000" pitchFamily="2" charset="-78"/>
              </a:rPr>
              <a:t>پنگ</a:t>
            </a:r>
            <a:r>
              <a:rPr lang="fa-IR" sz="1800" i="1" dirty="0" smtClean="0">
                <a:cs typeface="B Nazanin" panose="00000400000000000000" pitchFamily="2" charset="-78"/>
              </a:rPr>
              <a:t> 27 -22 </a:t>
            </a:r>
            <a:r>
              <a:rPr lang="fa-IR" sz="1800" i="1" dirty="0">
                <a:cs typeface="B Nazanin" panose="00000400000000000000" pitchFamily="2" charset="-78"/>
              </a:rPr>
              <a:t>سی </a:t>
            </a:r>
            <a:r>
              <a:rPr lang="fa-IR" sz="1800" i="1" dirty="0" err="1">
                <a:cs typeface="B Nazanin" panose="00000400000000000000" pitchFamily="2" charset="-78"/>
              </a:rPr>
              <a:t>سی</a:t>
            </a:r>
            <a:endParaRPr lang="fa-IR" sz="1800" i="1" dirty="0">
              <a:cs typeface="B Nazanin" panose="00000400000000000000" pitchFamily="2" charset="-78"/>
            </a:endParaRPr>
          </a:p>
          <a:p>
            <a:pPr lvl="1">
              <a:defRPr/>
            </a:pPr>
            <a:r>
              <a:rPr lang="fa-IR" sz="1800" b="1" i="1" dirty="0">
                <a:solidFill>
                  <a:schemeClr val="accent4">
                    <a:lumMod val="10000"/>
                  </a:schemeClr>
                </a:solidFill>
                <a:cs typeface="B Nazanin" panose="00000400000000000000" pitchFamily="2" charset="-78"/>
              </a:rPr>
              <a:t>تولید شیرمادر حد اقل </a:t>
            </a:r>
            <a:r>
              <a:rPr lang="fa-IR" sz="1800" b="1" i="1" dirty="0" smtClean="0">
                <a:solidFill>
                  <a:schemeClr val="accent4">
                    <a:lumMod val="10000"/>
                  </a:schemeClr>
                </a:solidFill>
                <a:cs typeface="B Nazanin" panose="00000400000000000000" pitchFamily="2" charset="-78"/>
              </a:rPr>
              <a:t>38سی </a:t>
            </a:r>
            <a:r>
              <a:rPr lang="fa-IR" sz="1800" b="1" i="1" dirty="0">
                <a:solidFill>
                  <a:schemeClr val="accent4">
                    <a:lumMod val="10000"/>
                  </a:schemeClr>
                </a:solidFill>
                <a:cs typeface="B Nazanin" panose="00000400000000000000" pitchFamily="2" charset="-78"/>
              </a:rPr>
              <a:t>سی در هر </a:t>
            </a:r>
            <a:r>
              <a:rPr lang="fa-IR" sz="1800" b="1" i="1" dirty="0" smtClean="0">
                <a:solidFill>
                  <a:schemeClr val="accent4">
                    <a:lumMod val="10000"/>
                  </a:schemeClr>
                </a:solidFill>
                <a:cs typeface="B Nazanin" panose="00000400000000000000" pitchFamily="2" charset="-78"/>
              </a:rPr>
              <a:t>نوبت</a:t>
            </a:r>
          </a:p>
          <a:p>
            <a:pPr lvl="2">
              <a:defRPr/>
            </a:pPr>
            <a:r>
              <a:rPr lang="fa-IR" sz="1800" i="1" dirty="0">
                <a:solidFill>
                  <a:srgbClr val="FF0000"/>
                </a:solidFill>
                <a:cs typeface="B Nazanin" panose="00000400000000000000" pitchFamily="2" charset="-78"/>
              </a:rPr>
              <a:t>متوسط دریافت شیر  در هر نوبت تغذیه </a:t>
            </a:r>
            <a:r>
              <a:rPr lang="fa-IR" sz="1800" i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30-15 </a:t>
            </a:r>
            <a:r>
              <a:rPr lang="fa-IR" sz="1800" i="1" dirty="0">
                <a:solidFill>
                  <a:srgbClr val="FF0000"/>
                </a:solidFill>
                <a:cs typeface="B Nazanin" panose="00000400000000000000" pitchFamily="2" charset="-78"/>
              </a:rPr>
              <a:t>سی </a:t>
            </a:r>
            <a:r>
              <a:rPr lang="fa-IR" sz="1800" i="1" dirty="0" err="1" smtClean="0">
                <a:solidFill>
                  <a:srgbClr val="FF0000"/>
                </a:solidFill>
                <a:cs typeface="B Nazanin" panose="00000400000000000000" pitchFamily="2" charset="-78"/>
              </a:rPr>
              <a:t>سی</a:t>
            </a:r>
            <a:endParaRPr lang="fa-IR" sz="1800" i="1" dirty="0">
              <a:solidFill>
                <a:srgbClr val="FF0000"/>
              </a:solidFill>
              <a:cs typeface="B Nazanin" panose="00000400000000000000" pitchFamily="2" charset="-78"/>
            </a:endParaRPr>
          </a:p>
          <a:p>
            <a:pPr>
              <a:defRPr/>
            </a:pPr>
            <a:r>
              <a:rPr lang="fa-IR" sz="2400" b="1" dirty="0" smtClean="0">
                <a:cs typeface="B Nazanin" panose="00000400000000000000" pitchFamily="2" charset="-78"/>
              </a:rPr>
              <a:t>روز دهم</a:t>
            </a:r>
          </a:p>
          <a:p>
            <a:pPr lvl="1">
              <a:defRPr/>
            </a:pPr>
            <a:r>
              <a:rPr lang="fa-IR" sz="2000" i="1" dirty="0">
                <a:cs typeface="B Nazanin" panose="00000400000000000000" pitchFamily="2" charset="-78"/>
              </a:rPr>
              <a:t>به اندازه تخم مرغ بزرگ 81-60سی سی</a:t>
            </a:r>
          </a:p>
          <a:p>
            <a:pPr lvl="1">
              <a:defRPr/>
            </a:pPr>
            <a:r>
              <a:rPr lang="fa-IR" sz="2000" b="1" dirty="0" smtClean="0">
                <a:cs typeface="B Nazanin" panose="00000400000000000000" pitchFamily="2" charset="-78"/>
              </a:rPr>
              <a:t> </a:t>
            </a:r>
            <a:r>
              <a:rPr lang="fa-IR" sz="2000" b="1" i="1" dirty="0">
                <a:cs typeface="B Nazanin" panose="00000400000000000000" pitchFamily="2" charset="-78"/>
              </a:rPr>
              <a:t>تولید شیرمادر از روز پنجم حد اقل 70سی سی در هر نوبت </a:t>
            </a:r>
          </a:p>
          <a:p>
            <a:pPr>
              <a:defRPr/>
            </a:pPr>
            <a:r>
              <a:rPr lang="fa-IR" sz="2400" b="1" dirty="0" smtClean="0">
                <a:cs typeface="B Nazanin" panose="00000400000000000000" pitchFamily="2" charset="-78"/>
              </a:rPr>
              <a:t>روز سی ام</a:t>
            </a:r>
          </a:p>
          <a:p>
            <a:pPr lvl="1">
              <a:defRPr/>
            </a:pPr>
            <a:r>
              <a:rPr lang="fa-IR" sz="2000" b="1" dirty="0" smtClean="0">
                <a:cs typeface="B Nazanin" panose="00000400000000000000" pitchFamily="2" charset="-78"/>
              </a:rPr>
              <a:t>120-60 سی </a:t>
            </a:r>
            <a:r>
              <a:rPr lang="fa-IR" sz="2000" b="1" dirty="0" err="1" smtClean="0">
                <a:cs typeface="B Nazanin" panose="00000400000000000000" pitchFamily="2" charset="-78"/>
              </a:rPr>
              <a:t>سی</a:t>
            </a:r>
            <a:r>
              <a:rPr lang="fa-IR" sz="2000" b="1" dirty="0" smtClean="0">
                <a:cs typeface="B Nazanin" panose="00000400000000000000" pitchFamily="2" charset="-78"/>
              </a:rPr>
              <a:t> </a:t>
            </a:r>
          </a:p>
          <a:p>
            <a:pPr lvl="1">
              <a:defRPr/>
            </a:pPr>
            <a:r>
              <a:rPr lang="fa-IR" sz="1800" b="1" dirty="0">
                <a:cs typeface="B Nazanin" panose="00000400000000000000" pitchFamily="2" charset="-78"/>
              </a:rPr>
              <a:t>تولید شیرمادر از </a:t>
            </a:r>
            <a:r>
              <a:rPr lang="fa-IR" sz="1800" b="1" dirty="0" smtClean="0">
                <a:cs typeface="B Nazanin" panose="00000400000000000000" pitchFamily="2" charset="-78"/>
              </a:rPr>
              <a:t>750-1050 سی </a:t>
            </a:r>
            <a:r>
              <a:rPr lang="fa-IR" sz="1800" b="1" dirty="0" err="1" smtClean="0">
                <a:cs typeface="B Nazanin" panose="00000400000000000000" pitchFamily="2" charset="-78"/>
              </a:rPr>
              <a:t>سی</a:t>
            </a:r>
            <a:r>
              <a:rPr lang="fa-IR" sz="1800" b="1" dirty="0" smtClean="0">
                <a:cs typeface="B Nazanin" panose="00000400000000000000" pitchFamily="2" charset="-78"/>
              </a:rPr>
              <a:t> روزانه</a:t>
            </a:r>
          </a:p>
          <a:p>
            <a:pPr marL="603250" lvl="2" indent="-255588">
              <a:spcBef>
                <a:spcPts val="400"/>
              </a:spcBef>
              <a:buSzPct val="68000"/>
              <a:buFont typeface="Wingdings 3" pitchFamily="18" charset="2"/>
              <a:buChar char=""/>
              <a:defRPr/>
            </a:pPr>
            <a:endParaRPr lang="fa-IR" sz="2000" i="1" dirty="0">
              <a:cs typeface="B Nazanin" panose="00000400000000000000" pitchFamily="2" charset="-78"/>
            </a:endParaRPr>
          </a:p>
          <a:p>
            <a:pPr>
              <a:defRPr/>
            </a:pPr>
            <a:endParaRPr lang="en-US" sz="2400" b="1" dirty="0">
              <a:cs typeface="B Nazanin" panose="00000400000000000000" pitchFamily="2" charset="-78"/>
            </a:endParaRPr>
          </a:p>
          <a:p>
            <a:pPr lvl="1">
              <a:defRPr/>
            </a:pPr>
            <a:endParaRPr lang="fa-IR" sz="2000" b="1" i="1" dirty="0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805004" y="2667000"/>
            <a:ext cx="7527878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806141" y="4038600"/>
            <a:ext cx="7473714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6" t="4577" r="16809" b="8857"/>
          <a:stretch/>
        </p:blipFill>
        <p:spPr>
          <a:xfrm>
            <a:off x="838200" y="1447800"/>
            <a:ext cx="2001981" cy="4488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56317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107727"/>
              </p:ext>
            </p:extLst>
          </p:nvPr>
        </p:nvGraphicFramePr>
        <p:xfrm>
          <a:off x="727588" y="1905000"/>
          <a:ext cx="7730612" cy="3313183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8890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78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436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12240">
                <a:tc>
                  <a:txBody>
                    <a:bodyPr/>
                    <a:lstStyle/>
                    <a:p>
                      <a:pPr algn="ctr" rtl="1"/>
                      <a:r>
                        <a:rPr lang="fa-IR" sz="2400" b="1" u="non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B Nazanin" panose="00000400000000000000" pitchFamily="2" charset="-78"/>
                        </a:rPr>
                        <a:t>روز</a:t>
                      </a:r>
                      <a:endParaRPr lang="fa-IR" sz="2400" b="1" u="non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B Nazanin" panose="00000400000000000000" pitchFamily="2" charset="-78"/>
                      </a:endParaRPr>
                    </a:p>
                  </a:txBody>
                  <a:tcPr marL="176349" marR="176349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b="1" u="none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B Nazanin" panose="00000400000000000000" pitchFamily="2" charset="-78"/>
                        </a:rPr>
                        <a:t>کاهش وزن  طبیعی</a:t>
                      </a:r>
                      <a:endParaRPr lang="en-US" sz="2400" b="1" u="none" baseline="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B Nazanin" panose="00000400000000000000" pitchFamily="2" charset="-78"/>
                      </a:endParaRPr>
                    </a:p>
                  </a:txBody>
                  <a:tcPr marL="176349" marR="176349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800" b="1" u="non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B Nazanin" panose="00000400000000000000" pitchFamily="2" charset="-78"/>
                        </a:rPr>
                        <a:t>کاهش وزن بیش از حد</a:t>
                      </a:r>
                      <a:endParaRPr lang="fa-IR" sz="2800" b="1" u="non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B Nazanin" panose="00000400000000000000" pitchFamily="2" charset="-78"/>
                      </a:endParaRPr>
                    </a:p>
                  </a:txBody>
                  <a:tcPr marL="176349" marR="176349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3544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400" b="1" dirty="0" smtClean="0">
                          <a:effectLst/>
                          <a:cs typeface="B Nazanin" panose="00000400000000000000" pitchFamily="2" charset="-78"/>
                        </a:rPr>
                        <a:t>1</a:t>
                      </a:r>
                      <a:endParaRPr lang="fa-IR" sz="2400" b="1" dirty="0" smtClean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cs typeface="B Nazanin" panose="00000400000000000000" pitchFamily="2" charset="-78"/>
                      </a:endParaRPr>
                    </a:p>
                  </a:txBody>
                  <a:tcPr marL="176349" marR="176349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b="1" dirty="0" smtClean="0">
                          <a:effectLst/>
                          <a:cs typeface="B Nazanin" panose="00000400000000000000" pitchFamily="2" charset="-78"/>
                        </a:rPr>
                        <a:t>وزن تولد </a:t>
                      </a:r>
                      <a:endParaRPr lang="fa-IR" sz="2400" b="1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cs typeface="B Nazanin" panose="00000400000000000000" pitchFamily="2" charset="-78"/>
                      </a:endParaRPr>
                    </a:p>
                  </a:txBody>
                  <a:tcPr marL="176349" marR="176349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b="1" dirty="0" smtClean="0">
                          <a:effectLst/>
                          <a:cs typeface="B Nazanin" panose="00000400000000000000" pitchFamily="2" charset="-78"/>
                        </a:rPr>
                        <a:t>-</a:t>
                      </a:r>
                      <a:endParaRPr lang="fa-IR" sz="2400" b="1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cs typeface="B Nazanin" panose="00000400000000000000" pitchFamily="2" charset="-78"/>
                      </a:endParaRPr>
                    </a:p>
                  </a:txBody>
                  <a:tcPr marL="176349" marR="176349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3544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400" b="1" dirty="0" smtClean="0">
                          <a:effectLst/>
                          <a:cs typeface="B Nazanin" panose="00000400000000000000" pitchFamily="2" charset="-78"/>
                        </a:rPr>
                        <a:t>2</a:t>
                      </a:r>
                      <a:endParaRPr lang="fa-IR" sz="2400" b="1" dirty="0" smtClean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cs typeface="B Nazanin" panose="00000400000000000000" pitchFamily="2" charset="-78"/>
                      </a:endParaRPr>
                    </a:p>
                  </a:txBody>
                  <a:tcPr marL="176349" marR="176349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b="1" dirty="0" smtClean="0">
                          <a:effectLst/>
                          <a:cs typeface="B Nazanin" panose="00000400000000000000" pitchFamily="2" charset="-78"/>
                        </a:rPr>
                        <a:t>3% &gt;</a:t>
                      </a:r>
                      <a:r>
                        <a:rPr lang="fa-IR" sz="2400" b="1" baseline="0" dirty="0" smtClean="0">
                          <a:effectLst/>
                          <a:cs typeface="B Nazanin" panose="00000400000000000000" pitchFamily="2" charset="-78"/>
                        </a:rPr>
                        <a:t> </a:t>
                      </a:r>
                      <a:endParaRPr lang="en-US" sz="2400" b="1" dirty="0" smtClean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cs typeface="B Nazanin" panose="00000400000000000000" pitchFamily="2" charset="-78"/>
                      </a:endParaRPr>
                    </a:p>
                  </a:txBody>
                  <a:tcPr marL="176349" marR="176349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b="1" dirty="0" smtClean="0">
                          <a:effectLst/>
                          <a:cs typeface="B Nazanin" panose="00000400000000000000" pitchFamily="2" charset="-78"/>
                        </a:rPr>
                        <a:t>5% &lt;</a:t>
                      </a:r>
                      <a:endParaRPr lang="fa-IR" sz="2400" b="1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cs typeface="B Nazanin" panose="00000400000000000000" pitchFamily="2" charset="-78"/>
                      </a:endParaRPr>
                    </a:p>
                  </a:txBody>
                  <a:tcPr marL="176349" marR="176349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4443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400" b="1" dirty="0" smtClean="0">
                          <a:effectLst/>
                          <a:cs typeface="B Nazanin" panose="00000400000000000000" pitchFamily="2" charset="-78"/>
                        </a:rPr>
                        <a:t>3</a:t>
                      </a:r>
                      <a:endParaRPr lang="fa-IR" sz="2400" b="1" dirty="0" smtClean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cs typeface="B Nazanin" panose="00000400000000000000" pitchFamily="2" charset="-78"/>
                      </a:endParaRPr>
                    </a:p>
                  </a:txBody>
                  <a:tcPr marL="176349" marR="176349"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400" b="1" dirty="0" smtClean="0">
                          <a:effectLst/>
                          <a:cs typeface="B Nazanin" panose="00000400000000000000" pitchFamily="2" charset="-78"/>
                        </a:rPr>
                        <a:t>6%&gt;</a:t>
                      </a:r>
                      <a:endParaRPr lang="en-US" sz="2400" b="1" dirty="0" smtClean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cs typeface="B Nazanin" panose="00000400000000000000" pitchFamily="2" charset="-78"/>
                      </a:endParaRPr>
                    </a:p>
                  </a:txBody>
                  <a:tcPr marL="176349" marR="176349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b="1" dirty="0" smtClean="0">
                          <a:effectLst/>
                          <a:cs typeface="B Nazanin" panose="00000400000000000000" pitchFamily="2" charset="-78"/>
                        </a:rPr>
                        <a:t>8% &lt;</a:t>
                      </a:r>
                      <a:endParaRPr lang="fa-IR" sz="2400" b="1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cs typeface="B Nazanin" panose="00000400000000000000" pitchFamily="2" charset="-78"/>
                      </a:endParaRPr>
                    </a:p>
                  </a:txBody>
                  <a:tcPr marL="176349" marR="176349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2212">
                <a:tc>
                  <a:txBody>
                    <a:bodyPr/>
                    <a:lstStyle/>
                    <a:p>
                      <a:pPr algn="ctr" rtl="1"/>
                      <a:r>
                        <a:rPr lang="fa-IR" sz="2400" b="1" dirty="0" smtClean="0">
                          <a:effectLst/>
                          <a:cs typeface="B Nazanin" panose="00000400000000000000" pitchFamily="2" charset="-78"/>
                        </a:rPr>
                        <a:t>4</a:t>
                      </a:r>
                      <a:endParaRPr lang="fa-IR" sz="2400" b="1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cs typeface="B Nazanin" panose="00000400000000000000" pitchFamily="2" charset="-78"/>
                      </a:endParaRPr>
                    </a:p>
                  </a:txBody>
                  <a:tcPr marL="176349" marR="176349"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400" b="1" dirty="0" smtClean="0">
                          <a:effectLst/>
                          <a:cs typeface="B Nazanin" panose="00000400000000000000" pitchFamily="2" charset="-78"/>
                        </a:rPr>
                        <a:t>8%&gt;</a:t>
                      </a:r>
                      <a:endParaRPr lang="en-US" sz="2400" b="1" dirty="0" smtClean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cs typeface="B Nazanin" panose="00000400000000000000" pitchFamily="2" charset="-78"/>
                      </a:endParaRPr>
                    </a:p>
                  </a:txBody>
                  <a:tcPr marL="176349" marR="176349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b="1" dirty="0" smtClean="0">
                          <a:effectLst/>
                          <a:cs typeface="B Nazanin" panose="00000400000000000000" pitchFamily="2" charset="-78"/>
                        </a:rPr>
                        <a:t>10%&lt;</a:t>
                      </a:r>
                      <a:endParaRPr lang="fa-IR" sz="2400" b="1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cs typeface="B Nazanin" panose="00000400000000000000" pitchFamily="2" charset="-78"/>
                      </a:endParaRPr>
                    </a:p>
                  </a:txBody>
                  <a:tcPr marL="176349" marR="176349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4944">
                <a:tc>
                  <a:txBody>
                    <a:bodyPr/>
                    <a:lstStyle/>
                    <a:p>
                      <a:pPr algn="ctr" rtl="1"/>
                      <a:r>
                        <a:rPr lang="fa-IR" sz="2400" b="1" dirty="0" smtClean="0">
                          <a:effectLst/>
                          <a:cs typeface="B Nazanin" panose="00000400000000000000" pitchFamily="2" charset="-78"/>
                        </a:rPr>
                        <a:t>5</a:t>
                      </a:r>
                      <a:endParaRPr lang="fa-IR" sz="2400" b="1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cs typeface="B Nazanin" panose="00000400000000000000" pitchFamily="2" charset="-78"/>
                      </a:endParaRPr>
                    </a:p>
                  </a:txBody>
                  <a:tcPr marL="176349" marR="176349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b="1" dirty="0" smtClean="0">
                          <a:effectLst/>
                          <a:cs typeface="B Nazanin" panose="00000400000000000000" pitchFamily="2" charset="-78"/>
                        </a:rPr>
                        <a:t>باید وزن بگیرد </a:t>
                      </a:r>
                      <a:endParaRPr lang="fa-IR" sz="2400" b="1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cs typeface="B Nazanin" panose="00000400000000000000" pitchFamily="2" charset="-78"/>
                      </a:endParaRPr>
                    </a:p>
                  </a:txBody>
                  <a:tcPr marL="176349" marR="176349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b="1" dirty="0" smtClean="0">
                          <a:effectLst/>
                          <a:cs typeface="B Nazanin" panose="00000400000000000000" pitchFamily="2" charset="-78"/>
                        </a:rPr>
                        <a:t>10%&lt;</a:t>
                      </a:r>
                      <a:endParaRPr lang="fa-IR" sz="2400" b="1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cs typeface="B Nazanin" panose="00000400000000000000" pitchFamily="2" charset="-78"/>
                      </a:endParaRPr>
                    </a:p>
                  </a:txBody>
                  <a:tcPr marL="176349" marR="176349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184619263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606123390"/>
              </p:ext>
            </p:extLst>
          </p:nvPr>
        </p:nvGraphicFramePr>
        <p:xfrm>
          <a:off x="762000" y="2743200"/>
          <a:ext cx="7696200" cy="251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368868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4294967295"/>
          </p:nvPr>
        </p:nvSpPr>
        <p:spPr>
          <a:xfrm>
            <a:off x="381000" y="1524000"/>
            <a:ext cx="8305801" cy="3886200"/>
          </a:xfrm>
        </p:spPr>
        <p:txBody>
          <a:bodyPr/>
          <a:lstStyle/>
          <a:p>
            <a:r>
              <a:rPr lang="fa-IR" sz="2800" dirty="0" err="1">
                <a:cs typeface="B Nazanin" panose="00000400000000000000" pitchFamily="2" charset="-78"/>
              </a:rPr>
              <a:t>درروزهای</a:t>
            </a:r>
            <a:r>
              <a:rPr lang="fa-IR" sz="2800" dirty="0">
                <a:cs typeface="B Nazanin" panose="00000400000000000000" pitchFamily="2" charset="-78"/>
              </a:rPr>
              <a:t> </a:t>
            </a:r>
            <a:r>
              <a:rPr lang="fa-IR" sz="2800" dirty="0" smtClean="0">
                <a:cs typeface="B Nazanin" panose="00000400000000000000" pitchFamily="2" charset="-78"/>
              </a:rPr>
              <a:t>اول بطور مکرر </a:t>
            </a:r>
            <a:r>
              <a:rPr lang="fa-IR" sz="2800" dirty="0" err="1" smtClean="0">
                <a:cs typeface="B Nazanin" panose="00000400000000000000" pitchFamily="2" charset="-78"/>
              </a:rPr>
              <a:t>پستانم</a:t>
            </a:r>
            <a:r>
              <a:rPr lang="fa-IR" sz="2800" dirty="0" smtClean="0">
                <a:cs typeface="B Nazanin" panose="00000400000000000000" pitchFamily="2" charset="-78"/>
              </a:rPr>
              <a:t> را می </a:t>
            </a:r>
            <a:r>
              <a:rPr lang="fa-IR" sz="2800" dirty="0" err="1" smtClean="0">
                <a:cs typeface="B Nazanin" panose="00000400000000000000" pitchFamily="2" charset="-78"/>
              </a:rPr>
              <a:t>مکد</a:t>
            </a:r>
            <a:endParaRPr lang="fa-IR" sz="2800" dirty="0" smtClean="0">
              <a:cs typeface="B Nazanin" panose="00000400000000000000" pitchFamily="2" charset="-78"/>
            </a:endParaRPr>
          </a:p>
          <a:p>
            <a:r>
              <a:rPr lang="fa-IR" sz="2800" dirty="0" err="1" smtClean="0">
                <a:cs typeface="B Nazanin" panose="00000400000000000000" pitchFamily="2" charset="-78"/>
                <a:hlinkClick r:id="" action="ppaction://customshow?id=11&amp;return=true"/>
              </a:rPr>
              <a:t>تغذيه</a:t>
            </a:r>
            <a:r>
              <a:rPr lang="fa-IR" sz="2800" dirty="0" smtClean="0">
                <a:cs typeface="B Nazanin" panose="00000400000000000000" pitchFamily="2" charset="-78"/>
                <a:hlinkClick r:id="" action="ppaction://customshow?id=11&amp;return=true"/>
              </a:rPr>
              <a:t> </a:t>
            </a:r>
            <a:r>
              <a:rPr lang="fa-IR" sz="2800" dirty="0" err="1" smtClean="0">
                <a:cs typeface="B Nazanin" panose="00000400000000000000" pitchFamily="2" charset="-78"/>
                <a:hlinkClick r:id="" action="ppaction://customshow?id=11&amp;return=true"/>
              </a:rPr>
              <a:t>طولاني</a:t>
            </a:r>
            <a:r>
              <a:rPr lang="fa-IR" sz="2800" dirty="0" smtClean="0">
                <a:cs typeface="B Nazanin" panose="00000400000000000000" pitchFamily="2" charset="-78"/>
                <a:hlinkClick r:id="" action="ppaction://customshow?id=11&amp;return=true"/>
              </a:rPr>
              <a:t> </a:t>
            </a:r>
            <a:r>
              <a:rPr lang="fa-IR" sz="2800" dirty="0" err="1" smtClean="0">
                <a:cs typeface="B Nazanin" panose="00000400000000000000" pitchFamily="2" charset="-78"/>
                <a:hlinkClick r:id="" action="ppaction://customshow?id=11&amp;return=true"/>
              </a:rPr>
              <a:t>ویا</a:t>
            </a:r>
            <a:r>
              <a:rPr lang="fa-IR" sz="2800" dirty="0" smtClean="0">
                <a:cs typeface="B Nazanin" panose="00000400000000000000" pitchFamily="2" charset="-78"/>
                <a:hlinkClick r:id="" action="ppaction://customshow?id=11&amp;return=true"/>
              </a:rPr>
              <a:t> </a:t>
            </a:r>
            <a:r>
              <a:rPr lang="fa-IR" sz="2800" dirty="0" err="1" smtClean="0">
                <a:cs typeface="B Nazanin" panose="00000400000000000000" pitchFamily="2" charset="-78"/>
                <a:hlinkClick r:id="" action="ppaction://customshow?id=11&amp;return=true"/>
              </a:rPr>
              <a:t>شیرخوارم</a:t>
            </a:r>
            <a:r>
              <a:rPr lang="fa-IR" sz="2800" dirty="0" smtClean="0">
                <a:cs typeface="B Nazanin" panose="00000400000000000000" pitchFamily="2" charset="-78"/>
                <a:hlinkClick r:id="" action="ppaction://customshow?id=11&amp;return=true"/>
              </a:rPr>
              <a:t> بعد از </a:t>
            </a:r>
            <a:r>
              <a:rPr lang="fa-IR" sz="2800" dirty="0" err="1" smtClean="0">
                <a:cs typeface="B Nazanin" panose="00000400000000000000" pitchFamily="2" charset="-78"/>
                <a:hlinkClick r:id="" action="ppaction://customshow?id=11&amp;return=true"/>
              </a:rPr>
              <a:t>شير</a:t>
            </a:r>
            <a:r>
              <a:rPr lang="fa-IR" sz="2800" dirty="0" smtClean="0">
                <a:cs typeface="B Nazanin" panose="00000400000000000000" pitchFamily="2" charset="-78"/>
                <a:hlinkClick r:id="" action="ppaction://customshow?id=11&amp;return=true"/>
              </a:rPr>
              <a:t> خوردن </a:t>
            </a:r>
            <a:r>
              <a:rPr lang="fa-IR" sz="2800" dirty="0" err="1" smtClean="0">
                <a:cs typeface="B Nazanin" panose="00000400000000000000" pitchFamily="2" charset="-78"/>
              </a:rPr>
              <a:t>بیقراراست</a:t>
            </a:r>
            <a:r>
              <a:rPr lang="fa-IR" sz="2800" dirty="0" smtClean="0">
                <a:cs typeface="B Nazanin" panose="00000400000000000000" pitchFamily="2" charset="-78"/>
              </a:rPr>
              <a:t> </a:t>
            </a:r>
            <a:r>
              <a:rPr lang="fa-IR" sz="18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(کاهش تولید شیر)</a:t>
            </a:r>
            <a:endParaRPr lang="fa-IR" sz="2800" b="1" dirty="0" smtClean="0">
              <a:solidFill>
                <a:srgbClr val="FF0000"/>
              </a:solidFill>
              <a:cs typeface="B Nazanin" panose="00000400000000000000" pitchFamily="2" charset="-78"/>
            </a:endParaRPr>
          </a:p>
          <a:p>
            <a:r>
              <a:rPr lang="fa-IR" sz="2800" dirty="0" err="1" smtClean="0">
                <a:cs typeface="B Nazanin" panose="00000400000000000000" pitchFamily="2" charset="-78"/>
              </a:rPr>
              <a:t>شيرخوارم</a:t>
            </a:r>
            <a:r>
              <a:rPr lang="fa-IR" sz="2800" dirty="0" smtClean="0">
                <a:cs typeface="B Nazanin" panose="00000400000000000000" pitchFamily="2" charset="-78"/>
              </a:rPr>
              <a:t> </a:t>
            </a:r>
            <a:r>
              <a:rPr lang="fa-IR" sz="2800" dirty="0" err="1" smtClean="0">
                <a:cs typeface="B Nazanin" panose="00000400000000000000" pitchFamily="2" charset="-78"/>
              </a:rPr>
              <a:t>پستانم</a:t>
            </a:r>
            <a:r>
              <a:rPr lang="fa-IR" sz="2800" dirty="0" smtClean="0">
                <a:cs typeface="B Nazanin" panose="00000400000000000000" pitchFamily="2" charset="-78"/>
              </a:rPr>
              <a:t> پس میزند </a:t>
            </a:r>
            <a:r>
              <a:rPr lang="fa-IR" sz="2800" dirty="0" err="1" smtClean="0">
                <a:cs typeface="B Nazanin" panose="00000400000000000000" pitchFamily="2" charset="-78"/>
              </a:rPr>
              <a:t>وضمن</a:t>
            </a:r>
            <a:r>
              <a:rPr lang="fa-IR" sz="2800" dirty="0" smtClean="0">
                <a:cs typeface="B Nazanin" panose="00000400000000000000" pitchFamily="2" charset="-78"/>
              </a:rPr>
              <a:t> گریه و نارحتی بازهم </a:t>
            </a:r>
            <a:r>
              <a:rPr lang="fa-IR" sz="2800" dirty="0" err="1" smtClean="0">
                <a:cs typeface="B Nazanin" panose="00000400000000000000" pitchFamily="2" charset="-78"/>
              </a:rPr>
              <a:t>شیرمیخواهد</a:t>
            </a:r>
            <a:r>
              <a:rPr lang="fa-IR" sz="2800" dirty="0" smtClean="0">
                <a:cs typeface="B Nazanin" panose="00000400000000000000" pitchFamily="2" charset="-78"/>
              </a:rPr>
              <a:t> </a:t>
            </a:r>
            <a:r>
              <a:rPr lang="fa-IR" sz="18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(افزایش تولید شیر) </a:t>
            </a:r>
            <a:endParaRPr lang="en-US" sz="2800" b="1" dirty="0" smtClean="0">
              <a:solidFill>
                <a:srgbClr val="FF0000"/>
              </a:solidFill>
              <a:cs typeface="B Nazanin" panose="00000400000000000000" pitchFamily="2" charset="-78"/>
            </a:endParaRPr>
          </a:p>
          <a:p>
            <a:r>
              <a:rPr lang="fa-IR" sz="2800" dirty="0" smtClean="0">
                <a:cs typeface="B Nazanin" panose="00000400000000000000" pitchFamily="2" charset="-78"/>
              </a:rPr>
              <a:t>شب ها بیدار است و بیشتر شیر میخواهد</a:t>
            </a:r>
          </a:p>
          <a:p>
            <a:r>
              <a:rPr lang="fa-IR" sz="2800" dirty="0" smtClean="0">
                <a:cs typeface="B Nazanin" panose="00000400000000000000" pitchFamily="2" charset="-78"/>
              </a:rPr>
              <a:t>به </a:t>
            </a:r>
            <a:r>
              <a:rPr lang="fa-IR" sz="2800" dirty="0">
                <a:cs typeface="B Nazanin" panose="00000400000000000000" pitchFamily="2" charset="-78"/>
              </a:rPr>
              <a:t>مدت </a:t>
            </a:r>
            <a:r>
              <a:rPr lang="fa-IR" sz="2800" dirty="0" smtClean="0">
                <a:cs typeface="B Nazanin" panose="00000400000000000000" pitchFamily="2" charset="-78"/>
              </a:rPr>
              <a:t>کمتری </a:t>
            </a:r>
            <a:r>
              <a:rPr lang="fa-IR" sz="2800" dirty="0" err="1" smtClean="0">
                <a:cs typeface="B Nazanin" panose="00000400000000000000" pitchFamily="2" charset="-78"/>
              </a:rPr>
              <a:t>پستانم</a:t>
            </a:r>
            <a:r>
              <a:rPr lang="fa-IR" sz="2800" dirty="0" smtClean="0">
                <a:cs typeface="B Nazanin" panose="00000400000000000000" pitchFamily="2" charset="-78"/>
              </a:rPr>
              <a:t> را می </a:t>
            </a:r>
            <a:r>
              <a:rPr lang="fa-IR" sz="2800" dirty="0" err="1" smtClean="0">
                <a:cs typeface="B Nazanin" panose="00000400000000000000" pitchFamily="2" charset="-78"/>
              </a:rPr>
              <a:t>مكد</a:t>
            </a:r>
            <a:r>
              <a:rPr lang="fa-IR" sz="2800" dirty="0" smtClean="0">
                <a:cs typeface="B Nazanin" panose="00000400000000000000" pitchFamily="2" charset="-78"/>
              </a:rPr>
              <a:t> </a:t>
            </a:r>
          </a:p>
          <a:p>
            <a:r>
              <a:rPr lang="fa-IR" sz="2800" dirty="0" smtClean="0">
                <a:cs typeface="B Nazanin" panose="00000400000000000000" pitchFamily="2" charset="-78"/>
              </a:rPr>
              <a:t>امتناع از پستان</a:t>
            </a:r>
          </a:p>
          <a:p>
            <a:r>
              <a:rPr lang="fa-IR" sz="2800" dirty="0" smtClean="0">
                <a:cs typeface="B Nazanin" pitchFamily="2" charset="-78"/>
                <a:hlinkClick r:id="" action="ppaction://customshow?id=10&amp;return=true"/>
              </a:rPr>
              <a:t>فقط </a:t>
            </a:r>
            <a:r>
              <a:rPr lang="fa-IR" sz="2800" dirty="0">
                <a:cs typeface="B Nazanin" pitchFamily="2" charset="-78"/>
                <a:hlinkClick r:id="" action="ppaction://customshow?id=10&amp;return=true"/>
              </a:rPr>
              <a:t>از یک </a:t>
            </a:r>
            <a:r>
              <a:rPr lang="fa-IR" sz="2800" dirty="0" err="1">
                <a:cs typeface="B Nazanin" pitchFamily="2" charset="-78"/>
                <a:hlinkClick r:id="" action="ppaction://customshow?id=10&amp;return=true"/>
              </a:rPr>
              <a:t>پستانم</a:t>
            </a:r>
            <a:r>
              <a:rPr lang="fa-IR" sz="2800" dirty="0">
                <a:cs typeface="B Nazanin" pitchFamily="2" charset="-78"/>
                <a:hlinkClick r:id="" action="ppaction://customshow?id=10&amp;return=true"/>
              </a:rPr>
              <a:t> </a:t>
            </a:r>
            <a:r>
              <a:rPr lang="fa-IR" sz="2800" dirty="0" err="1">
                <a:cs typeface="B Nazanin" pitchFamily="2" charset="-78"/>
                <a:hlinkClick r:id="" action="ppaction://customshow?id=10&amp;return=true"/>
              </a:rPr>
              <a:t>شیرمیخورد</a:t>
            </a:r>
            <a:endParaRPr lang="fa-IR" sz="2800" dirty="0">
              <a:cs typeface="B Nazanin" pitchFamily="2" charset="-78"/>
            </a:endParaRPr>
          </a:p>
          <a:p>
            <a:r>
              <a:rPr lang="fa-IR" sz="2800" dirty="0">
                <a:cs typeface="B Nazanin" pitchFamily="2" charset="-78"/>
              </a:rPr>
              <a:t>پستان </a:t>
            </a:r>
            <a:r>
              <a:rPr lang="fa-IR" sz="2800" dirty="0" err="1">
                <a:cs typeface="B Nazanin" pitchFamily="2" charset="-78"/>
              </a:rPr>
              <a:t>هايم</a:t>
            </a:r>
            <a:r>
              <a:rPr lang="fa-IR" sz="2800" dirty="0">
                <a:cs typeface="B Nazanin" pitchFamily="2" charset="-78"/>
              </a:rPr>
              <a:t> </a:t>
            </a:r>
            <a:r>
              <a:rPr lang="fa-IR" sz="2800" dirty="0" err="1">
                <a:cs typeface="B Nazanin" pitchFamily="2" charset="-78"/>
              </a:rPr>
              <a:t>كوچك</a:t>
            </a:r>
            <a:r>
              <a:rPr lang="fa-IR" sz="2800" dirty="0">
                <a:cs typeface="B Nazanin" pitchFamily="2" charset="-78"/>
              </a:rPr>
              <a:t> </a:t>
            </a:r>
            <a:r>
              <a:rPr lang="fa-IR" sz="2800" dirty="0" smtClean="0">
                <a:cs typeface="B Nazanin" pitchFamily="2" charset="-78"/>
              </a:rPr>
              <a:t>است</a:t>
            </a:r>
          </a:p>
          <a:p>
            <a:r>
              <a:rPr lang="fa-IR" sz="2800" dirty="0" smtClean="0">
                <a:cs typeface="B Nazanin" pitchFamily="2" charset="-78"/>
              </a:rPr>
              <a:t>اگر </a:t>
            </a:r>
            <a:r>
              <a:rPr lang="fa-IR" sz="2800" dirty="0" err="1">
                <a:cs typeface="B Nazanin" pitchFamily="2" charset="-78"/>
              </a:rPr>
              <a:t>شيرخوارم</a:t>
            </a:r>
            <a:r>
              <a:rPr lang="fa-IR" sz="2800" dirty="0">
                <a:cs typeface="B Nazanin" pitchFamily="2" charset="-78"/>
              </a:rPr>
              <a:t> </a:t>
            </a:r>
            <a:r>
              <a:rPr lang="fa-IR" sz="2800" dirty="0" err="1" smtClean="0">
                <a:cs typeface="B Nazanin" pitchFamily="2" charset="-78"/>
              </a:rPr>
              <a:t>شيرخشک</a:t>
            </a:r>
            <a:r>
              <a:rPr lang="fa-IR" sz="2800" dirty="0" smtClean="0">
                <a:cs typeface="B Nazanin" pitchFamily="2" charset="-78"/>
              </a:rPr>
              <a:t> </a:t>
            </a:r>
            <a:r>
              <a:rPr lang="fa-IR" sz="2800" dirty="0">
                <a:cs typeface="B Nazanin" pitchFamily="2" charset="-78"/>
              </a:rPr>
              <a:t>بخورد چند </a:t>
            </a:r>
            <a:r>
              <a:rPr lang="fa-IR" sz="2800" dirty="0" err="1">
                <a:cs typeface="B Nazanin" pitchFamily="2" charset="-78"/>
              </a:rPr>
              <a:t>ساعتي</a:t>
            </a:r>
            <a:r>
              <a:rPr lang="fa-IR" sz="2800" dirty="0">
                <a:cs typeface="B Nazanin" pitchFamily="2" charset="-78"/>
              </a:rPr>
              <a:t> می خوابد 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0613287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622627" y="3183605"/>
            <a:ext cx="2438400" cy="1905000"/>
            <a:chOff x="0" y="119"/>
            <a:chExt cx="5410200" cy="385345"/>
          </a:xfrm>
        </p:grpSpPr>
        <p:sp>
          <p:nvSpPr>
            <p:cNvPr id="7" name="Rounded Rectangle 6"/>
            <p:cNvSpPr/>
            <p:nvPr/>
          </p:nvSpPr>
          <p:spPr>
            <a:xfrm>
              <a:off x="0" y="119"/>
              <a:ext cx="5410200" cy="385345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5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ounded Rectangle 4"/>
            <p:cNvSpPr/>
            <p:nvPr/>
          </p:nvSpPr>
          <p:spPr>
            <a:xfrm>
              <a:off x="18811" y="18930"/>
              <a:ext cx="5372578" cy="34772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8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Nazanin" panose="00000400000000000000" pitchFamily="2" charset="-78"/>
                </a:rPr>
                <a:t>حالات مختلف فوق را به حساب </a:t>
              </a:r>
              <a:r>
                <a:rPr lang="fa-IR" sz="2800" b="1" kern="1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Nazanin" panose="00000400000000000000" pitchFamily="2" charset="-78"/>
                </a:rPr>
                <a:t>ناكافي</a:t>
              </a:r>
              <a:r>
                <a:rPr lang="fa-IR" sz="28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Nazanin" panose="00000400000000000000" pitchFamily="2" charset="-78"/>
                </a:rPr>
                <a:t> بودن </a:t>
              </a:r>
              <a:r>
                <a:rPr lang="fa-IR" sz="2800" b="1" kern="1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Nazanin" panose="00000400000000000000" pitchFamily="2" charset="-78"/>
                </a:rPr>
                <a:t>شير</a:t>
              </a:r>
              <a:r>
                <a:rPr lang="fa-IR" sz="28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Nazanin" panose="00000400000000000000" pitchFamily="2" charset="-78"/>
                </a:rPr>
                <a:t> خود </a:t>
              </a:r>
              <a:r>
                <a:rPr lang="fa-IR" sz="2800" b="1" kern="1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Nazanin" panose="00000400000000000000" pitchFamily="2" charset="-78"/>
                </a:rPr>
                <a:t>نگذاريد</a:t>
              </a:r>
              <a:endParaRPr lang="en-US" sz="28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09109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1143000" y="1676400"/>
            <a:ext cx="72390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fa-IR" sz="2800" dirty="0" err="1">
                <a:cs typeface="B Nazanin" pitchFamily="2" charset="-78"/>
              </a:rPr>
              <a:t>شیرم</a:t>
            </a:r>
            <a:r>
              <a:rPr lang="fa-IR" sz="2800" dirty="0">
                <a:cs typeface="B Nazanin" pitchFamily="2" charset="-78"/>
              </a:rPr>
              <a:t> آبکی </a:t>
            </a:r>
            <a:r>
              <a:rPr lang="fa-IR" sz="2800" dirty="0" smtClean="0">
                <a:cs typeface="B Nazanin" pitchFamily="2" charset="-78"/>
              </a:rPr>
              <a:t>است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fa-IR" sz="2800" dirty="0" smtClean="0">
                <a:cs typeface="B Nazanin" pitchFamily="2" charset="-78"/>
              </a:rPr>
              <a:t>شک دارم بتوانم </a:t>
            </a:r>
            <a:r>
              <a:rPr lang="fa-IR" sz="2800" dirty="0" err="1" smtClean="0">
                <a:cs typeface="B Nazanin" pitchFamily="2" charset="-78"/>
              </a:rPr>
              <a:t>شیرکافی</a:t>
            </a:r>
            <a:r>
              <a:rPr lang="fa-IR" sz="2800" dirty="0" smtClean="0">
                <a:cs typeface="B Nazanin" pitchFamily="2" charset="-78"/>
              </a:rPr>
              <a:t> تولید کنم</a:t>
            </a:r>
            <a:endParaRPr lang="fa-IR" sz="2800" dirty="0">
              <a:cs typeface="B Nazanin" pitchFamily="2" charset="-78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fa-IR" sz="2800" b="1" dirty="0" err="1">
                <a:solidFill>
                  <a:srgbClr val="FF0000"/>
                </a:solidFill>
                <a:cs typeface="B Nazanin" panose="00000400000000000000" pitchFamily="2" charset="-78"/>
                <a:hlinkClick r:id="" action="ppaction://customshow?id=13&amp;return=true"/>
              </a:rPr>
              <a:t>شيرخوارم</a:t>
            </a:r>
            <a:r>
              <a:rPr lang="fa-IR" sz="2800" b="1" dirty="0">
                <a:solidFill>
                  <a:srgbClr val="FF0000"/>
                </a:solidFill>
                <a:cs typeface="B Nazanin" panose="00000400000000000000" pitchFamily="2" charset="-78"/>
                <a:hlinkClick r:id="" action="ppaction://customshow?id=13&amp;return=true"/>
              </a:rPr>
              <a:t> مرتب </a:t>
            </a:r>
            <a:r>
              <a:rPr lang="fa-IR" sz="2800" b="1" dirty="0" err="1">
                <a:solidFill>
                  <a:srgbClr val="FF0000"/>
                </a:solidFill>
                <a:cs typeface="B Nazanin" panose="00000400000000000000" pitchFamily="2" charset="-78"/>
                <a:hlinkClick r:id="" action="ppaction://customshow?id=13&amp;return=true"/>
              </a:rPr>
              <a:t>گريه</a:t>
            </a:r>
            <a:r>
              <a:rPr lang="fa-IR" sz="2800" b="1" dirty="0">
                <a:solidFill>
                  <a:srgbClr val="FF0000"/>
                </a:solidFill>
                <a:cs typeface="B Nazanin" panose="00000400000000000000" pitchFamily="2" charset="-78"/>
                <a:hlinkClick r:id="" action="ppaction://customshow?id=13&amp;return=true"/>
              </a:rPr>
              <a:t> </a:t>
            </a:r>
            <a:r>
              <a:rPr lang="fa-IR" sz="2800" b="1" dirty="0" err="1">
                <a:solidFill>
                  <a:srgbClr val="FF0000"/>
                </a:solidFill>
                <a:cs typeface="B Nazanin" panose="00000400000000000000" pitchFamily="2" charset="-78"/>
                <a:hlinkClick r:id="" action="ppaction://customshow?id=13&amp;return=true"/>
              </a:rPr>
              <a:t>میكند</a:t>
            </a:r>
            <a:endParaRPr lang="fa-IR" sz="2800" b="1" dirty="0">
              <a:solidFill>
                <a:srgbClr val="FF0000"/>
              </a:solidFill>
              <a:cs typeface="B Nazanin" panose="00000400000000000000" pitchFamily="2" charset="-78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fa-IR" sz="2800" b="1" dirty="0">
                <a:solidFill>
                  <a:srgbClr val="FF0000"/>
                </a:solidFill>
                <a:cs typeface="B Nazanin" panose="00000400000000000000" pitchFamily="2" charset="-78"/>
                <a:hlinkClick r:id="" action="ppaction://customshow?id=14&amp;return=true"/>
              </a:rPr>
              <a:t>زود به زود </a:t>
            </a:r>
            <a:r>
              <a:rPr lang="fa-IR" sz="2800" b="1" dirty="0" err="1">
                <a:solidFill>
                  <a:srgbClr val="FF0000"/>
                </a:solidFill>
                <a:cs typeface="B Nazanin" panose="00000400000000000000" pitchFamily="2" charset="-78"/>
                <a:hlinkClick r:id="" action="ppaction://customshow?id=14&amp;return=true"/>
              </a:rPr>
              <a:t>شير</a:t>
            </a:r>
            <a:r>
              <a:rPr lang="fa-IR" sz="2800" b="1" dirty="0">
                <a:solidFill>
                  <a:srgbClr val="FF0000"/>
                </a:solidFill>
                <a:cs typeface="B Nazanin" panose="00000400000000000000" pitchFamily="2" charset="-78"/>
                <a:hlinkClick r:id="" action="ppaction://customshow?id=14&amp;return=true"/>
              </a:rPr>
              <a:t> </a:t>
            </a:r>
            <a:r>
              <a:rPr lang="fa-IR" sz="2800" b="1" dirty="0" err="1" smtClean="0">
                <a:solidFill>
                  <a:srgbClr val="FF0000"/>
                </a:solidFill>
                <a:cs typeface="B Nazanin" panose="00000400000000000000" pitchFamily="2" charset="-78"/>
                <a:hlinkClick r:id="" action="ppaction://customshow?id=14&amp;return=true"/>
              </a:rPr>
              <a:t>ميخواهد</a:t>
            </a:r>
            <a:r>
              <a:rPr lang="fa-IR" sz="2800" b="1" dirty="0" smtClean="0">
                <a:solidFill>
                  <a:srgbClr val="FF0000"/>
                </a:solidFill>
                <a:cs typeface="B Nazanin" panose="00000400000000000000" pitchFamily="2" charset="-78"/>
                <a:hlinkClick r:id="" action="ppaction://customshow?id=14&amp;return=true"/>
              </a:rPr>
              <a:t>(تمایل به مکیدن مکرر) </a:t>
            </a:r>
            <a:endParaRPr lang="fa-IR" sz="2800" b="1" dirty="0">
              <a:solidFill>
                <a:srgbClr val="FF0000"/>
              </a:solidFill>
              <a:cs typeface="B Nazanin" panose="00000400000000000000" pitchFamily="2" charset="-78"/>
            </a:endParaRPr>
          </a:p>
          <a:p>
            <a:r>
              <a:rPr lang="fa-IR" sz="2800" b="1" dirty="0" smtClean="0">
                <a:solidFill>
                  <a:srgbClr val="FF0000"/>
                </a:solidFill>
                <a:cs typeface="B Nazanin" pitchFamily="2" charset="-78"/>
                <a:hlinkClick r:id="" action="ppaction://customshow?id=15&amp;return=true"/>
              </a:rPr>
              <a:t>پستان </a:t>
            </a:r>
            <a:r>
              <a:rPr lang="fa-IR" sz="2800" b="1" dirty="0" err="1">
                <a:solidFill>
                  <a:srgbClr val="FF0000"/>
                </a:solidFill>
                <a:cs typeface="B Nazanin" panose="00000400000000000000" pitchFamily="2" charset="-78"/>
                <a:hlinkClick r:id="" action="ppaction://customshow?id=15&amp;return=true"/>
              </a:rPr>
              <a:t>هایم</a:t>
            </a:r>
            <a:r>
              <a:rPr lang="fa-IR" sz="2800" b="1" dirty="0">
                <a:solidFill>
                  <a:srgbClr val="FF0000"/>
                </a:solidFill>
                <a:cs typeface="B Nazanin" panose="00000400000000000000" pitchFamily="2" charset="-78"/>
                <a:hlinkClick r:id="" action="ppaction://customshow?id=15&amp;return=true"/>
              </a:rPr>
              <a:t> نرم شده است</a:t>
            </a:r>
          </a:p>
          <a:p>
            <a:r>
              <a:rPr lang="fa-IR" sz="2800" b="1" dirty="0" err="1">
                <a:solidFill>
                  <a:srgbClr val="FF0000"/>
                </a:solidFill>
                <a:cs typeface="B Nazanin" panose="00000400000000000000" pitchFamily="2" charset="-78"/>
                <a:hlinkClick r:id="" action="ppaction://customshow?id=15&amp;return=true"/>
              </a:rPr>
              <a:t>پستانم</a:t>
            </a:r>
            <a:r>
              <a:rPr lang="fa-IR" sz="2800" b="1" dirty="0">
                <a:solidFill>
                  <a:srgbClr val="FF0000"/>
                </a:solidFill>
                <a:cs typeface="B Nazanin" panose="00000400000000000000" pitchFamily="2" charset="-78"/>
                <a:hlinkClick r:id="" action="ppaction://customshow?id=15&amp;return=true"/>
              </a:rPr>
              <a:t> رگ </a:t>
            </a:r>
            <a:r>
              <a:rPr lang="fa-IR" sz="2800" b="1" dirty="0" err="1">
                <a:solidFill>
                  <a:srgbClr val="FF0000"/>
                </a:solidFill>
                <a:cs typeface="B Nazanin" panose="00000400000000000000" pitchFamily="2" charset="-78"/>
                <a:hlinkClick r:id="" action="ppaction://customshow?id=15&amp;return=true"/>
              </a:rPr>
              <a:t>نمی</a:t>
            </a:r>
            <a:r>
              <a:rPr lang="fa-IR" sz="2800" b="1" dirty="0">
                <a:solidFill>
                  <a:srgbClr val="FF0000"/>
                </a:solidFill>
                <a:cs typeface="B Nazanin" panose="00000400000000000000" pitchFamily="2" charset="-78"/>
                <a:hlinkClick r:id="" action="ppaction://customshow?id=15&amp;return=true"/>
              </a:rPr>
              <a:t> </a:t>
            </a:r>
            <a:r>
              <a:rPr lang="fa-IR" sz="2800" b="1" dirty="0" err="1">
                <a:solidFill>
                  <a:srgbClr val="FF0000"/>
                </a:solidFill>
                <a:cs typeface="B Nazanin" panose="00000400000000000000" pitchFamily="2" charset="-78"/>
                <a:hlinkClick r:id="" action="ppaction://customshow?id=15&amp;return=true"/>
              </a:rPr>
              <a:t>كند</a:t>
            </a:r>
            <a:r>
              <a:rPr lang="fa-IR" sz="2800" b="1" dirty="0">
                <a:solidFill>
                  <a:srgbClr val="FF0000"/>
                </a:solidFill>
                <a:cs typeface="B Nazanin" panose="00000400000000000000" pitchFamily="2" charset="-78"/>
                <a:hlinkClick r:id="" action="ppaction://customshow?id=15&amp;return=true"/>
              </a:rPr>
              <a:t> </a:t>
            </a:r>
            <a:endParaRPr lang="fa-IR" sz="2800" b="1" dirty="0">
              <a:solidFill>
                <a:srgbClr val="FF0000"/>
              </a:solidFill>
              <a:cs typeface="B Nazanin" panose="00000400000000000000" pitchFamily="2" charset="-78"/>
            </a:endParaRPr>
          </a:p>
          <a:p>
            <a:r>
              <a:rPr lang="fa-IR" sz="2800" b="1" dirty="0" err="1">
                <a:solidFill>
                  <a:srgbClr val="FF0000"/>
                </a:solidFill>
                <a:cs typeface="B Nazanin" panose="00000400000000000000" pitchFamily="2" charset="-78"/>
                <a:hlinkClick r:id="" action="ppaction://customshow?id=16&amp;return=true"/>
              </a:rPr>
              <a:t>مي</a:t>
            </a:r>
            <a:r>
              <a:rPr lang="fa-IR" sz="2800" b="1" dirty="0">
                <a:solidFill>
                  <a:srgbClr val="FF0000"/>
                </a:solidFill>
                <a:cs typeface="B Nazanin" panose="00000400000000000000" pitchFamily="2" charset="-78"/>
                <a:hlinkClick r:id="" action="ppaction://customshow?id=16&amp;return=true"/>
              </a:rPr>
              <a:t> دوشم </a:t>
            </a:r>
            <a:r>
              <a:rPr lang="fa-IR" sz="2800" b="1" dirty="0" err="1">
                <a:solidFill>
                  <a:srgbClr val="FF0000"/>
                </a:solidFill>
                <a:cs typeface="B Nazanin" panose="00000400000000000000" pitchFamily="2" charset="-78"/>
                <a:hlinkClick r:id="" action="ppaction://customshow?id=16&amp;return=true"/>
              </a:rPr>
              <a:t>شير</a:t>
            </a:r>
            <a:r>
              <a:rPr lang="fa-IR" sz="2800" b="1" dirty="0">
                <a:solidFill>
                  <a:srgbClr val="FF0000"/>
                </a:solidFill>
                <a:cs typeface="B Nazanin" panose="00000400000000000000" pitchFamily="2" charset="-78"/>
                <a:hlinkClick r:id="" action="ppaction://customshow?id=16&amp;return=true"/>
              </a:rPr>
              <a:t> </a:t>
            </a:r>
            <a:r>
              <a:rPr lang="fa-IR" sz="2800" b="1" dirty="0" err="1">
                <a:solidFill>
                  <a:srgbClr val="FF0000"/>
                </a:solidFill>
                <a:cs typeface="B Nazanin" panose="00000400000000000000" pitchFamily="2" charset="-78"/>
                <a:hlinkClick r:id="" action="ppaction://customshow?id=16&amp;return=true"/>
              </a:rPr>
              <a:t>نمي</a:t>
            </a:r>
            <a:r>
              <a:rPr lang="fa-IR" sz="2800" b="1" dirty="0">
                <a:solidFill>
                  <a:srgbClr val="FF0000"/>
                </a:solidFill>
                <a:cs typeface="B Nazanin" panose="00000400000000000000" pitchFamily="2" charset="-78"/>
                <a:hlinkClick r:id="" action="ppaction://customshow?id=16&amp;return=true"/>
              </a:rPr>
              <a:t> </a:t>
            </a:r>
            <a:r>
              <a:rPr lang="fa-IR" sz="2800" b="1" dirty="0" err="1">
                <a:solidFill>
                  <a:srgbClr val="FF0000"/>
                </a:solidFill>
                <a:cs typeface="B Nazanin" panose="00000400000000000000" pitchFamily="2" charset="-78"/>
                <a:hlinkClick r:id="" action="ppaction://customshow?id=16&amp;return=true"/>
              </a:rPr>
              <a:t>آيد</a:t>
            </a:r>
            <a:endParaRPr lang="fa-IR" sz="2800" b="1" dirty="0">
              <a:solidFill>
                <a:srgbClr val="FF0000"/>
              </a:solidFill>
              <a:cs typeface="B Nazanin" pitchFamily="2" charset="-78"/>
              <a:hlinkClick r:id="" action="ppaction://customshow?id=15&amp;return=true"/>
            </a:endParaRPr>
          </a:p>
          <a:p>
            <a:r>
              <a:rPr lang="fa-IR" sz="2800" b="1" dirty="0" err="1" smtClean="0">
                <a:solidFill>
                  <a:srgbClr val="FF0000"/>
                </a:solidFill>
                <a:cs typeface="B Nazanin" panose="00000400000000000000" pitchFamily="2" charset="-78"/>
                <a:hlinkClick r:id="" action="ppaction://customshow?id=17&amp;return=true"/>
              </a:rPr>
              <a:t>كم</a:t>
            </a:r>
            <a:r>
              <a:rPr lang="fa-IR" sz="2800" b="1" dirty="0" smtClean="0">
                <a:solidFill>
                  <a:srgbClr val="FF0000"/>
                </a:solidFill>
                <a:cs typeface="B Nazanin" panose="00000400000000000000" pitchFamily="2" charset="-78"/>
                <a:hlinkClick r:id="" action="ppaction://customshow?id=17&amp;return=true"/>
              </a:rPr>
              <a:t> </a:t>
            </a:r>
            <a:r>
              <a:rPr lang="fa-IR" sz="2800" b="1" dirty="0" err="1">
                <a:solidFill>
                  <a:srgbClr val="FF0000"/>
                </a:solidFill>
                <a:cs typeface="B Nazanin" panose="00000400000000000000" pitchFamily="2" charset="-78"/>
                <a:hlinkClick r:id="" action="ppaction://customshow?id=17&amp;return=true"/>
              </a:rPr>
              <a:t>شيري</a:t>
            </a:r>
            <a:r>
              <a:rPr lang="fa-IR" sz="2800" b="1" dirty="0">
                <a:solidFill>
                  <a:srgbClr val="FF0000"/>
                </a:solidFill>
                <a:cs typeface="B Nazanin" panose="00000400000000000000" pitchFamily="2" charset="-78"/>
                <a:hlinkClick r:id="" action="ppaction://customshow?id=17&amp;return=true"/>
              </a:rPr>
              <a:t> در شب هنگام </a:t>
            </a:r>
            <a:endParaRPr lang="fa-IR" sz="2800" b="1" dirty="0" smtClean="0">
              <a:solidFill>
                <a:srgbClr val="FF0000"/>
              </a:solidFill>
              <a:cs typeface="B Nazanin" panose="00000400000000000000" pitchFamily="2" charset="-78"/>
            </a:endParaRPr>
          </a:p>
          <a:p>
            <a:r>
              <a:rPr lang="fa-IR" sz="2800" b="1" dirty="0" smtClean="0">
                <a:solidFill>
                  <a:prstClr val="black"/>
                </a:solidFill>
                <a:cs typeface="B Nazanin" panose="00000400000000000000" pitchFamily="2" charset="-78"/>
                <a:hlinkClick r:id="" action="ppaction://customshow?id=18&amp;return=true"/>
              </a:rPr>
              <a:t>تمایل شیرخوار </a:t>
            </a:r>
            <a:r>
              <a:rPr lang="fa-IR" sz="2800" b="1" dirty="0">
                <a:solidFill>
                  <a:prstClr val="black"/>
                </a:solidFill>
                <a:cs typeface="B Nazanin" panose="00000400000000000000" pitchFamily="2" charset="-78"/>
                <a:hlinkClick r:id="" action="ppaction://customshow?id=18&amp;return=true"/>
              </a:rPr>
              <a:t>به تغذیه با </a:t>
            </a:r>
            <a:r>
              <a:rPr lang="fa-IR" sz="2800" b="1" dirty="0" smtClean="0">
                <a:solidFill>
                  <a:prstClr val="black"/>
                </a:solidFill>
                <a:cs typeface="B Nazanin" panose="00000400000000000000" pitchFamily="2" charset="-78"/>
                <a:hlinkClick r:id="" action="ppaction://customshow?id=18&amp;return=true"/>
              </a:rPr>
              <a:t>بطری</a:t>
            </a:r>
            <a:endParaRPr lang="en-US" sz="2400" b="1" dirty="0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650528036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234374885"/>
              </p:ext>
            </p:extLst>
          </p:nvPr>
        </p:nvGraphicFramePr>
        <p:xfrm>
          <a:off x="2514600" y="5943600"/>
          <a:ext cx="5410200" cy="3854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955492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752600"/>
            <a:ext cx="8229600" cy="4525962"/>
          </a:xfrm>
        </p:spPr>
        <p:txBody>
          <a:bodyPr/>
          <a:lstStyle/>
          <a:p>
            <a:r>
              <a:rPr lang="fa-IR" sz="3600" b="1" dirty="0">
                <a:cs typeface="B Nazanin" panose="00000400000000000000" pitchFamily="2" charset="-78"/>
              </a:rPr>
              <a:t>شیرخوار </a:t>
            </a:r>
            <a:r>
              <a:rPr lang="fa-IR" sz="3600" b="1" dirty="0" err="1">
                <a:cs typeface="B Nazanin" panose="00000400000000000000" pitchFamily="2" charset="-78"/>
              </a:rPr>
              <a:t>شيركافي</a:t>
            </a:r>
            <a:r>
              <a:rPr lang="fa-IR" sz="3600" b="1" dirty="0">
                <a:cs typeface="B Nazanin" panose="00000400000000000000" pitchFamily="2" charset="-78"/>
              </a:rPr>
              <a:t> </a:t>
            </a:r>
            <a:r>
              <a:rPr lang="fa-IR" sz="3600" b="1" dirty="0" err="1">
                <a:cs typeface="B Nazanin" panose="00000400000000000000" pitchFamily="2" charset="-78"/>
              </a:rPr>
              <a:t>نمي</a:t>
            </a:r>
            <a:r>
              <a:rPr lang="fa-IR" sz="3600" b="1" dirty="0">
                <a:cs typeface="B Nazanin" panose="00000400000000000000" pitchFamily="2" charset="-78"/>
              </a:rPr>
              <a:t> خورد </a:t>
            </a:r>
          </a:p>
          <a:p>
            <a:pPr lvl="1"/>
            <a:r>
              <a:rPr lang="fa-IR" sz="3200" dirty="0">
                <a:cs typeface="B Nazanin" panose="00000400000000000000" pitchFamily="2" charset="-78"/>
              </a:rPr>
              <a:t>به طرز </a:t>
            </a:r>
            <a:r>
              <a:rPr lang="fa-IR" sz="3200" dirty="0" err="1">
                <a:cs typeface="B Nazanin" panose="00000400000000000000" pitchFamily="2" charset="-78"/>
              </a:rPr>
              <a:t>صحيح</a:t>
            </a:r>
            <a:r>
              <a:rPr lang="fa-IR" sz="3200" dirty="0">
                <a:cs typeface="B Nazanin" panose="00000400000000000000" pitchFamily="2" charset="-78"/>
              </a:rPr>
              <a:t> پستان را به دهان نگرفته نتیجتا </a:t>
            </a:r>
            <a:r>
              <a:rPr lang="fa-IR" sz="3200" dirty="0" err="1">
                <a:cs typeface="B Nazanin" panose="00000400000000000000" pitchFamily="2" charset="-78"/>
              </a:rPr>
              <a:t>مكيدن</a:t>
            </a:r>
            <a:r>
              <a:rPr lang="fa-IR" sz="3200" dirty="0">
                <a:cs typeface="B Nazanin" panose="00000400000000000000" pitchFamily="2" charset="-78"/>
              </a:rPr>
              <a:t> موثر و انتقال </a:t>
            </a:r>
            <a:r>
              <a:rPr lang="fa-IR" sz="3200" dirty="0" err="1">
                <a:cs typeface="B Nazanin" panose="00000400000000000000" pitchFamily="2" charset="-78"/>
              </a:rPr>
              <a:t>شیرخوبی</a:t>
            </a:r>
            <a:r>
              <a:rPr lang="fa-IR" sz="3200" dirty="0">
                <a:cs typeface="B Nazanin" panose="00000400000000000000" pitchFamily="2" charset="-78"/>
              </a:rPr>
              <a:t> </a:t>
            </a:r>
            <a:r>
              <a:rPr lang="fa-IR" sz="3200" dirty="0" smtClean="0">
                <a:cs typeface="B Nazanin" panose="00000400000000000000" pitchFamily="2" charset="-78"/>
              </a:rPr>
              <a:t>ندارد و بیقرار است</a:t>
            </a:r>
          </a:p>
          <a:p>
            <a:r>
              <a:rPr lang="fa-IR" sz="3600" b="1" dirty="0" smtClean="0">
                <a:cs typeface="B Nazanin" panose="00000400000000000000" pitchFamily="2" charset="-78"/>
              </a:rPr>
              <a:t>ارضاء </a:t>
            </a:r>
            <a:r>
              <a:rPr lang="fa-IR" sz="3600" b="1" dirty="0" err="1" smtClean="0">
                <a:cs typeface="B Nazanin" panose="00000400000000000000" pitchFamily="2" charset="-78"/>
              </a:rPr>
              <a:t>مكيدن</a:t>
            </a:r>
            <a:r>
              <a:rPr lang="fa-IR" sz="3600" b="1" dirty="0" smtClean="0">
                <a:cs typeface="B Nazanin" panose="00000400000000000000" pitchFamily="2" charset="-78"/>
              </a:rPr>
              <a:t> </a:t>
            </a:r>
          </a:p>
          <a:p>
            <a:pPr lvl="1"/>
            <a:r>
              <a:rPr lang="fa-IR" sz="3200" dirty="0" err="1" smtClean="0">
                <a:cs typeface="B Nazanin" panose="00000400000000000000" pitchFamily="2" charset="-78"/>
              </a:rPr>
              <a:t>معمولاٌ</a:t>
            </a:r>
            <a:r>
              <a:rPr lang="fa-IR" sz="3200" dirty="0" smtClean="0">
                <a:cs typeface="B Nazanin" panose="00000400000000000000" pitchFamily="2" charset="-78"/>
              </a:rPr>
              <a:t> </a:t>
            </a:r>
            <a:r>
              <a:rPr lang="fa-IR" sz="3200" dirty="0">
                <a:cs typeface="B Nazanin" panose="00000400000000000000" pitchFamily="2" charset="-78"/>
              </a:rPr>
              <a:t>در چند </a:t>
            </a:r>
            <a:r>
              <a:rPr lang="fa-IR" sz="3200" dirty="0" err="1">
                <a:cs typeface="B Nazanin" panose="00000400000000000000" pitchFamily="2" charset="-78"/>
              </a:rPr>
              <a:t>دقيقه</a:t>
            </a:r>
            <a:r>
              <a:rPr lang="fa-IR" sz="3200" dirty="0">
                <a:cs typeface="B Nazanin" panose="00000400000000000000" pitchFamily="2" charset="-78"/>
              </a:rPr>
              <a:t> اول </a:t>
            </a:r>
            <a:r>
              <a:rPr lang="fa-IR" sz="3200" dirty="0" err="1">
                <a:cs typeface="B Nazanin" panose="00000400000000000000" pitchFamily="2" charset="-78"/>
              </a:rPr>
              <a:t>مكيدن</a:t>
            </a:r>
            <a:r>
              <a:rPr lang="fa-IR" sz="3200" dirty="0">
                <a:cs typeface="B Nazanin" panose="00000400000000000000" pitchFamily="2" charset="-78"/>
              </a:rPr>
              <a:t> ، اغلب </a:t>
            </a:r>
            <a:r>
              <a:rPr lang="fa-IR" sz="3200" dirty="0" err="1">
                <a:cs typeface="B Nazanin" panose="00000400000000000000" pitchFamily="2" charset="-78"/>
              </a:rPr>
              <a:t>نيازهاي</a:t>
            </a:r>
            <a:r>
              <a:rPr lang="fa-IR" sz="3200" dirty="0">
                <a:cs typeface="B Nazanin" panose="00000400000000000000" pitchFamily="2" charset="-78"/>
              </a:rPr>
              <a:t> </a:t>
            </a:r>
            <a:r>
              <a:rPr lang="fa-IR" sz="3200" dirty="0" err="1">
                <a:cs typeface="B Nazanin" panose="00000400000000000000" pitchFamily="2" charset="-78"/>
              </a:rPr>
              <a:t>تغذيه</a:t>
            </a:r>
            <a:r>
              <a:rPr lang="fa-IR" sz="3200" dirty="0">
                <a:cs typeface="B Nazanin" panose="00000400000000000000" pitchFamily="2" charset="-78"/>
              </a:rPr>
              <a:t> </a:t>
            </a:r>
            <a:r>
              <a:rPr lang="fa-IR" sz="3200" dirty="0" err="1">
                <a:cs typeface="B Nazanin" panose="00000400000000000000" pitchFamily="2" charset="-78"/>
              </a:rPr>
              <a:t>اي</a:t>
            </a:r>
            <a:r>
              <a:rPr lang="fa-IR" sz="3200" dirty="0">
                <a:cs typeface="B Nazanin" panose="00000400000000000000" pitchFamily="2" charset="-78"/>
              </a:rPr>
              <a:t> خود را برطرف </a:t>
            </a:r>
            <a:r>
              <a:rPr lang="fa-IR" sz="3200" dirty="0" err="1">
                <a:cs typeface="B Nazanin" panose="00000400000000000000" pitchFamily="2" charset="-78"/>
              </a:rPr>
              <a:t>مي</a:t>
            </a:r>
            <a:r>
              <a:rPr lang="fa-IR" sz="3200" dirty="0">
                <a:cs typeface="B Nazanin" panose="00000400000000000000" pitchFamily="2" charset="-78"/>
              </a:rPr>
              <a:t> </a:t>
            </a:r>
            <a:r>
              <a:rPr lang="fa-IR" sz="3200" dirty="0" err="1">
                <a:cs typeface="B Nazanin" panose="00000400000000000000" pitchFamily="2" charset="-78"/>
              </a:rPr>
              <a:t>كنند</a:t>
            </a:r>
            <a:r>
              <a:rPr lang="fa-IR" sz="3200" dirty="0">
                <a:cs typeface="B Nazanin" panose="00000400000000000000" pitchFamily="2" charset="-78"/>
              </a:rPr>
              <a:t> </a:t>
            </a:r>
            <a:r>
              <a:rPr lang="fa-IR" sz="3200" dirty="0" err="1">
                <a:cs typeface="B Nazanin" panose="00000400000000000000" pitchFamily="2" charset="-78"/>
              </a:rPr>
              <a:t>ولي</a:t>
            </a:r>
            <a:r>
              <a:rPr lang="fa-IR" sz="3200" dirty="0">
                <a:cs typeface="B Nazanin" panose="00000400000000000000" pitchFamily="2" charset="-78"/>
              </a:rPr>
              <a:t> دوست دارند با </a:t>
            </a:r>
            <a:r>
              <a:rPr lang="fa-IR" sz="3200" dirty="0" smtClean="0">
                <a:cs typeface="B Nazanin" panose="00000400000000000000" pitchFamily="2" charset="-78"/>
              </a:rPr>
              <a:t>ادامه شیرخوردن </a:t>
            </a:r>
            <a:r>
              <a:rPr lang="fa-IR" sz="3200" dirty="0" err="1" smtClean="0">
                <a:cs typeface="B Nazanin" panose="00000400000000000000" pitchFamily="2" charset="-78"/>
              </a:rPr>
              <a:t>بصورت</a:t>
            </a:r>
            <a:r>
              <a:rPr lang="fa-IR" sz="3200" dirty="0" smtClean="0">
                <a:cs typeface="B Nazanin" panose="00000400000000000000" pitchFamily="2" charset="-78"/>
              </a:rPr>
              <a:t> مکیدن غیر تغذیه ای </a:t>
            </a:r>
            <a:r>
              <a:rPr lang="fa-IR" sz="3200" dirty="0" err="1" smtClean="0">
                <a:cs typeface="B Nazanin" panose="00000400000000000000" pitchFamily="2" charset="-78"/>
              </a:rPr>
              <a:t>نياز</a:t>
            </a:r>
            <a:r>
              <a:rPr lang="fa-IR" sz="3200" dirty="0" smtClean="0">
                <a:cs typeface="B Nazanin" panose="00000400000000000000" pitchFamily="2" charset="-78"/>
              </a:rPr>
              <a:t> به </a:t>
            </a:r>
            <a:r>
              <a:rPr lang="fa-IR" sz="3200" dirty="0" err="1" smtClean="0">
                <a:cs typeface="B Nazanin" panose="00000400000000000000" pitchFamily="2" charset="-78"/>
              </a:rPr>
              <a:t>مکیدنشان</a:t>
            </a:r>
            <a:r>
              <a:rPr lang="fa-IR" sz="3200" dirty="0" smtClean="0">
                <a:cs typeface="B Nazanin" panose="00000400000000000000" pitchFamily="2" charset="-78"/>
              </a:rPr>
              <a:t> </a:t>
            </a:r>
            <a:r>
              <a:rPr lang="fa-IR" sz="3200" dirty="0" err="1" smtClean="0">
                <a:cs typeface="B Nazanin" panose="00000400000000000000" pitchFamily="2" charset="-78"/>
              </a:rPr>
              <a:t>كنند</a:t>
            </a:r>
            <a:r>
              <a:rPr lang="fa-IR" sz="3200" dirty="0" smtClean="0">
                <a:cs typeface="B Nazanin" panose="00000400000000000000" pitchFamily="2" charset="-78"/>
              </a:rPr>
              <a:t> 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172139942"/>
              </p:ext>
            </p:extLst>
          </p:nvPr>
        </p:nvGraphicFramePr>
        <p:xfrm>
          <a:off x="381000" y="381000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99852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فرمت اسلايد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فرمت اسلايد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فرمت اسلايد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oundry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ppt/theme/themeOverride10.xml><?xml version="1.0" encoding="utf-8"?>
<a:themeOverride xmlns:a="http://schemas.openxmlformats.org/drawingml/2006/main">
  <a:clrScheme name="Foundry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ppt/theme/themeOverride11.xml><?xml version="1.0" encoding="utf-8"?>
<a:themeOverride xmlns:a="http://schemas.openxmlformats.org/drawingml/2006/main">
  <a:clrScheme name="Foundry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ppt/theme/themeOverride12.xml><?xml version="1.0" encoding="utf-8"?>
<a:themeOverride xmlns:a="http://schemas.openxmlformats.org/drawingml/2006/main">
  <a:clrScheme name="Foundry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ppt/theme/themeOverride2.xml><?xml version="1.0" encoding="utf-8"?>
<a:themeOverride xmlns:a="http://schemas.openxmlformats.org/drawingml/2006/main">
  <a:clrScheme name="Foundry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ppt/theme/themeOverride3.xml><?xml version="1.0" encoding="utf-8"?>
<a:themeOverride xmlns:a="http://schemas.openxmlformats.org/drawingml/2006/main">
  <a:clrScheme name="Foundry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ppt/theme/themeOverride4.xml><?xml version="1.0" encoding="utf-8"?>
<a:themeOverride xmlns:a="http://schemas.openxmlformats.org/drawingml/2006/main">
  <a:clrScheme name="Foundry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ppt/theme/themeOverride5.xml><?xml version="1.0" encoding="utf-8"?>
<a:themeOverride xmlns:a="http://schemas.openxmlformats.org/drawingml/2006/main">
  <a:clrScheme name="Foundry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ppt/theme/themeOverride6.xml><?xml version="1.0" encoding="utf-8"?>
<a:themeOverride xmlns:a="http://schemas.openxmlformats.org/drawingml/2006/main">
  <a:clrScheme name="Foundry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ppt/theme/themeOverride7.xml><?xml version="1.0" encoding="utf-8"?>
<a:themeOverride xmlns:a="http://schemas.openxmlformats.org/drawingml/2006/main">
  <a:clrScheme name="Foundry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ppt/theme/themeOverride8.xml><?xml version="1.0" encoding="utf-8"?>
<a:themeOverride xmlns:a="http://schemas.openxmlformats.org/drawingml/2006/main">
  <a:clrScheme name="Foundry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ppt/theme/themeOverride9.xml><?xml version="1.0" encoding="utf-8"?>
<a:themeOverride xmlns:a="http://schemas.openxmlformats.org/drawingml/2006/main">
  <a:clrScheme name="Foundry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4644</TotalTime>
  <Words>2460</Words>
  <Application>Microsoft Office PowerPoint</Application>
  <PresentationFormat>On-screen Show (4:3)</PresentationFormat>
  <Paragraphs>269</Paragraphs>
  <Slides>24</Slides>
  <Notes>20</Notes>
  <HiddenSlides>17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  <vt:variant>
        <vt:lpstr>Custom Shows</vt:lpstr>
      </vt:variant>
      <vt:variant>
        <vt:i4>19</vt:i4>
      </vt:variant>
    </vt:vector>
  </HeadingPairs>
  <TitlesOfParts>
    <vt:vector size="59" baseType="lpstr">
      <vt:lpstr>MS PGothic</vt:lpstr>
      <vt:lpstr>Arial</vt:lpstr>
      <vt:lpstr>B Nazanin</vt:lpstr>
      <vt:lpstr>B Yagut</vt:lpstr>
      <vt:lpstr>B Zar</vt:lpstr>
      <vt:lpstr>Calibri</vt:lpstr>
      <vt:lpstr>Lucida Sans Unicode</vt:lpstr>
      <vt:lpstr>Times New Roman</vt:lpstr>
      <vt:lpstr>Verdana</vt:lpstr>
      <vt:lpstr>Wingdings</vt:lpstr>
      <vt:lpstr>Wingdings 2</vt:lpstr>
      <vt:lpstr>Wingdings 3</vt:lpstr>
      <vt:lpstr>Zar</vt:lpstr>
      <vt:lpstr>فرمت اسلايد</vt:lpstr>
      <vt:lpstr>1_فرمت اسلايد</vt:lpstr>
      <vt:lpstr>2_فرمت اسلايد</vt:lpstr>
      <vt:lpstr>تصور مادردر مورد ناكافي بودن و گاها قطع شيرمادر  شبنم کلاهچی مربی ارشد  کشوری شیر مادر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شیرخشک</vt:lpstr>
      <vt:lpstr>همسر</vt:lpstr>
      <vt:lpstr>معده</vt:lpstr>
      <vt:lpstr>قفسه</vt:lpstr>
      <vt:lpstr>گرفتن پستان</vt:lpstr>
      <vt:lpstr>همسر 2</vt:lpstr>
      <vt:lpstr>گرسنگی</vt:lpstr>
      <vt:lpstr>گرفتن خوب</vt:lpstr>
      <vt:lpstr>کافی</vt:lpstr>
      <vt:lpstr>گریه</vt:lpstr>
      <vt:lpstr>یک پستان</vt:lpstr>
      <vt:lpstr>کافی نمی خورد</vt:lpstr>
      <vt:lpstr>امتناع</vt:lpstr>
      <vt:lpstr>گریه دو</vt:lpstr>
      <vt:lpstr>تمایل به مکیدن مکرر</vt:lpstr>
      <vt:lpstr>نرمی</vt:lpstr>
      <vt:lpstr>عدم خروج شیر</vt:lpstr>
      <vt:lpstr>نداشتن شی شب</vt:lpstr>
      <vt:lpstr>تغذیه با بطری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 Ravari</dc:creator>
  <cp:lastModifiedBy>kolahchi</cp:lastModifiedBy>
  <cp:revision>391</cp:revision>
  <cp:lastPrinted>2014-12-13T15:35:08Z</cp:lastPrinted>
  <dcterms:created xsi:type="dcterms:W3CDTF">2006-08-16T00:00:00Z</dcterms:created>
  <dcterms:modified xsi:type="dcterms:W3CDTF">2024-08-05T09:03:45Z</dcterms:modified>
</cp:coreProperties>
</file>